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A3F6EC1-0007-5C7B-DAC9-40F2DC378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179" y="3024131"/>
            <a:ext cx="6563641" cy="8097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D8F97-E96D-F3BA-D58C-B72EE6A0EE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268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75CCAD-2480-3582-3BC9-E50BEA0C2C08}"/>
              </a:ext>
            </a:extLst>
          </p:cNvPr>
          <p:cNvSpPr/>
          <p:nvPr/>
        </p:nvSpPr>
        <p:spPr bwMode="white">
          <a:xfrm>
            <a:off x="623392" y="980728"/>
            <a:ext cx="6624736" cy="59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455C5AA-93FF-2F2F-4E2C-F87E8D7CFE2C}"/>
              </a:ext>
            </a:extLst>
          </p:cNvPr>
          <p:cNvSpPr/>
          <p:nvPr/>
        </p:nvSpPr>
        <p:spPr bwMode="white">
          <a:xfrm>
            <a:off x="695400" y="1988840"/>
            <a:ext cx="6624736" cy="59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C11CBAE-80E8-55ED-A73E-A62395C629A5}"/>
              </a:ext>
            </a:extLst>
          </p:cNvPr>
          <p:cNvSpPr/>
          <p:nvPr/>
        </p:nvSpPr>
        <p:spPr bwMode="white">
          <a:xfrm>
            <a:off x="767408" y="2829937"/>
            <a:ext cx="6624736" cy="103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78160AB-BAD3-5FC4-4BB6-AE41D2303BC1}"/>
              </a:ext>
            </a:extLst>
          </p:cNvPr>
          <p:cNvSpPr/>
          <p:nvPr/>
        </p:nvSpPr>
        <p:spPr bwMode="white">
          <a:xfrm>
            <a:off x="755498" y="4209588"/>
            <a:ext cx="6624736" cy="9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B5D44BB-2371-E0AD-DFB3-E32289478578}"/>
              </a:ext>
            </a:extLst>
          </p:cNvPr>
          <p:cNvSpPr/>
          <p:nvPr/>
        </p:nvSpPr>
        <p:spPr bwMode="white">
          <a:xfrm>
            <a:off x="703653" y="5507941"/>
            <a:ext cx="9145016" cy="9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3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CD9EA-3E84-15B0-0378-3A86205E5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800000" cy="56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3F8C8B-9EC4-72D1-A0E5-AABDD768A0CD}"/>
              </a:ext>
            </a:extLst>
          </p:cNvPr>
          <p:cNvSpPr/>
          <p:nvPr/>
        </p:nvSpPr>
        <p:spPr bwMode="white">
          <a:xfrm>
            <a:off x="9898423" y="3925695"/>
            <a:ext cx="342857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4CA2DE-B450-2930-E9C4-729CFB383D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3761824"/>
            <a:ext cx="4079856" cy="3071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86C74-90D1-29BC-E5FA-C59C9207C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33" y="836712"/>
            <a:ext cx="9780951" cy="339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7EF69-79F6-5842-FBA4-B1A33FDE9040}"/>
              </a:ext>
            </a:extLst>
          </p:cNvPr>
          <p:cNvSpPr/>
          <p:nvPr/>
        </p:nvSpPr>
        <p:spPr bwMode="white">
          <a:xfrm>
            <a:off x="9192344" y="270892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4E675E-361A-934C-92CC-E0F6BF5A1E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933056"/>
            <a:ext cx="3488428" cy="2972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39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09290-CF29-20A9-A3CB-EDA6CE2E2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74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BBCC17-B536-ECA9-E2B4-E0433FF46077}"/>
              </a:ext>
            </a:extLst>
          </p:cNvPr>
          <p:cNvSpPr/>
          <p:nvPr/>
        </p:nvSpPr>
        <p:spPr bwMode="white">
          <a:xfrm>
            <a:off x="4534094" y="5877272"/>
            <a:ext cx="1417889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0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996A4-4F4C-85A3-01A9-5032A8FA6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0E4CB-C547-AE22-86C0-FB704FFEC628}"/>
              </a:ext>
            </a:extLst>
          </p:cNvPr>
          <p:cNvSpPr/>
          <p:nvPr/>
        </p:nvSpPr>
        <p:spPr bwMode="white">
          <a:xfrm>
            <a:off x="3196190" y="3758666"/>
            <a:ext cx="323809" cy="40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48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66A7B-6466-DD9A-A10A-285F3ACA8D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7735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4965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7C78E-8FF7-E526-7A21-25B7892AA0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030FC6-3CAD-1398-12A9-7E4A94AC5846}"/>
              </a:ext>
            </a:extLst>
          </p:cNvPr>
          <p:cNvSpPr/>
          <p:nvPr/>
        </p:nvSpPr>
        <p:spPr bwMode="white">
          <a:xfrm>
            <a:off x="681904" y="1229458"/>
            <a:ext cx="6134176" cy="6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86993FE-8D57-A793-5654-A605C762AF0E}"/>
              </a:ext>
            </a:extLst>
          </p:cNvPr>
          <p:cNvSpPr/>
          <p:nvPr/>
        </p:nvSpPr>
        <p:spPr bwMode="white">
          <a:xfrm>
            <a:off x="623392" y="2060848"/>
            <a:ext cx="10369152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E0BC5CA-9732-46C3-2F56-F2DC592132AC}"/>
              </a:ext>
            </a:extLst>
          </p:cNvPr>
          <p:cNvSpPr/>
          <p:nvPr/>
        </p:nvSpPr>
        <p:spPr bwMode="white">
          <a:xfrm>
            <a:off x="742874" y="4221088"/>
            <a:ext cx="613417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CAF23E5-96B9-5449-E194-148CCB63585F}"/>
              </a:ext>
            </a:extLst>
          </p:cNvPr>
          <p:cNvSpPr/>
          <p:nvPr/>
        </p:nvSpPr>
        <p:spPr bwMode="white">
          <a:xfrm>
            <a:off x="839416" y="5688314"/>
            <a:ext cx="6134176" cy="6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76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5405C-F0AE-6FF5-F38C-6688D3617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910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0B3A3-929E-EB22-C0CA-19FC9C5D76C5}"/>
              </a:ext>
            </a:extLst>
          </p:cNvPr>
          <p:cNvSpPr/>
          <p:nvPr/>
        </p:nvSpPr>
        <p:spPr bwMode="white">
          <a:xfrm>
            <a:off x="7464152" y="3356992"/>
            <a:ext cx="1256673" cy="55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5D8DD1-87C5-513B-31F7-790B624AFC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43" b="48744"/>
          <a:stretch/>
        </p:blipFill>
        <p:spPr>
          <a:xfrm>
            <a:off x="8976320" y="1410037"/>
            <a:ext cx="3600400" cy="2018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733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AC024-47C8-D842-F1F0-15199602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AF1274-90DE-AAD3-C4C7-8A19D878F7F3}"/>
              </a:ext>
            </a:extLst>
          </p:cNvPr>
          <p:cNvSpPr/>
          <p:nvPr/>
        </p:nvSpPr>
        <p:spPr bwMode="white">
          <a:xfrm>
            <a:off x="479376" y="908720"/>
            <a:ext cx="50405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B8BE364-053B-AF05-DF49-1B382802A6B2}"/>
              </a:ext>
            </a:extLst>
          </p:cNvPr>
          <p:cNvSpPr/>
          <p:nvPr/>
        </p:nvSpPr>
        <p:spPr bwMode="white">
          <a:xfrm>
            <a:off x="623392" y="1916832"/>
            <a:ext cx="50405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24D99CE-6A52-E077-4A97-691A1B95AEA5}"/>
              </a:ext>
            </a:extLst>
          </p:cNvPr>
          <p:cNvSpPr/>
          <p:nvPr/>
        </p:nvSpPr>
        <p:spPr bwMode="white">
          <a:xfrm>
            <a:off x="623392" y="2685658"/>
            <a:ext cx="4752528" cy="131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F6E25D9-6722-63A7-65BD-4C82E146C475}"/>
              </a:ext>
            </a:extLst>
          </p:cNvPr>
          <p:cNvSpPr/>
          <p:nvPr/>
        </p:nvSpPr>
        <p:spPr bwMode="white">
          <a:xfrm>
            <a:off x="623392" y="4270097"/>
            <a:ext cx="6624736" cy="59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28A895A-8B52-41BB-3378-B7D1A6E7A4C6}"/>
              </a:ext>
            </a:extLst>
          </p:cNvPr>
          <p:cNvSpPr/>
          <p:nvPr/>
        </p:nvSpPr>
        <p:spPr bwMode="white">
          <a:xfrm>
            <a:off x="263352" y="5133872"/>
            <a:ext cx="6624736" cy="59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80AE9E1-DA74-2E8C-7566-4247A3E725DB}"/>
              </a:ext>
            </a:extLst>
          </p:cNvPr>
          <p:cNvSpPr/>
          <p:nvPr/>
        </p:nvSpPr>
        <p:spPr bwMode="white">
          <a:xfrm>
            <a:off x="652806" y="5865292"/>
            <a:ext cx="10267730" cy="59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42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