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48" r:id="rId6"/>
    <p:sldId id="347" r:id="rId7"/>
    <p:sldId id="346" r:id="rId8"/>
    <p:sldId id="343" r:id="rId9"/>
    <p:sldId id="342" r:id="rId10"/>
    <p:sldId id="341" r:id="rId11"/>
    <p:sldId id="340" r:id="rId12"/>
    <p:sldId id="337" r:id="rId13"/>
    <p:sldId id="336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8678" y="3062236"/>
            <a:ext cx="8554644" cy="7335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8494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8776" y="5733256"/>
            <a:ext cx="20292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879" y="1268760"/>
            <a:ext cx="3107653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9768488" cy="420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2104" y="2636913"/>
            <a:ext cx="720080" cy="56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4149080"/>
            <a:ext cx="3024336" cy="224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200536" cy="3974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4032" y="4077072"/>
            <a:ext cx="432048" cy="45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8206719" y="3212976"/>
            <a:ext cx="2833233" cy="340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2" y="764704"/>
            <a:ext cx="8929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7917" y="5925853"/>
            <a:ext cx="2141790" cy="44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7"/>
          <a:stretch>
            <a:fillRect/>
          </a:stretch>
        </p:blipFill>
        <p:spPr>
          <a:xfrm>
            <a:off x="8904312" y="1556792"/>
            <a:ext cx="3384376" cy="2547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85" y="620688"/>
            <a:ext cx="8556984" cy="472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6"/>
          <a:stretch>
            <a:fillRect/>
          </a:stretch>
        </p:blipFill>
        <p:spPr>
          <a:xfrm>
            <a:off x="2279576" y="5013176"/>
            <a:ext cx="6480720" cy="169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4405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9520"/>
            <a:ext cx="10800000" cy="10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424" y="1340768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204864"/>
            <a:ext cx="10800000" cy="426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7408" y="2407434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432" y="3298439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424" y="4189444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432" y="5229200"/>
            <a:ext cx="46805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538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38373" y="1124744"/>
            <a:ext cx="24213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21990" y="1052830"/>
            <a:ext cx="46024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11424" y="1988840"/>
            <a:ext cx="75608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911424" y="2996952"/>
            <a:ext cx="316835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96536" y="3068960"/>
            <a:ext cx="47357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16879" y="4581128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38372" y="5671953"/>
            <a:ext cx="724585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bldLvl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8712968" cy="4839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1484784"/>
            <a:ext cx="2952328" cy="1610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413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772816"/>
            <a:ext cx="3612194" cy="1970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3927705"/>
            <a:ext cx="380952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39416" y="1052736"/>
            <a:ext cx="403244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816038" y="2780928"/>
            <a:ext cx="347976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95400" y="3573016"/>
            <a:ext cx="9937104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887468"/>
            <a:ext cx="4991236" cy="2723347"/>
          </a:xfrm>
          <a:prstGeom prst="rect">
            <a:avLst/>
          </a:prstGeom>
        </p:spPr>
      </p:pic>
      <p:sp useBgFill="1">
        <p:nvSpPr>
          <p:cNvPr id="51" name="矩形 50"/>
          <p:cNvSpPr/>
          <p:nvPr/>
        </p:nvSpPr>
        <p:spPr bwMode="white">
          <a:xfrm>
            <a:off x="839416" y="5589240"/>
            <a:ext cx="950505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47" grpId="0" animBg="1"/>
      <p:bldP spid="5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254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39416" y="908720"/>
            <a:ext cx="8712968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9072" y="2780928"/>
            <a:ext cx="54309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424" y="3752716"/>
            <a:ext cx="347976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16" y="4581128"/>
            <a:ext cx="972108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624472" cy="3705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344" y="1988840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284984"/>
            <a:ext cx="4065046" cy="343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9570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6548" y="3856285"/>
            <a:ext cx="303824" cy="3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9553" y="1345452"/>
            <a:ext cx="3582125" cy="416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9289032" cy="4372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764704"/>
            <a:ext cx="4051537" cy="3250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68" y="972000"/>
            <a:ext cx="10800000" cy="45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7682" y="2267911"/>
            <a:ext cx="380952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2286417"/>
            <a:ext cx="4871944" cy="3909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6712"/>
            <a:ext cx="9145016" cy="437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1268760"/>
            <a:ext cx="3836719" cy="3413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29" y="832582"/>
            <a:ext cx="9073008" cy="5309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224" y="465313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1196752"/>
            <a:ext cx="3836719" cy="3413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00952" y="3688984"/>
            <a:ext cx="561904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65</cp:revision>
  <dcterms:created xsi:type="dcterms:W3CDTF">2015-09-16T06:44:00Z</dcterms:created>
  <dcterms:modified xsi:type="dcterms:W3CDTF">2024-04-27T15:40:00Z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