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2" r:id="rId4"/>
    <p:sldId id="361" r:id="rId5"/>
    <p:sldId id="360" r:id="rId6"/>
    <p:sldId id="358" r:id="rId7"/>
    <p:sldId id="355" r:id="rId8"/>
    <p:sldId id="354" r:id="rId9"/>
    <p:sldId id="353" r:id="rId10"/>
    <p:sldId id="352" r:id="rId11"/>
    <p:sldId id="350" r:id="rId12"/>
    <p:sldId id="347" r:id="rId13"/>
    <p:sldId id="345" r:id="rId14"/>
    <p:sldId id="344" r:id="rId15"/>
    <p:sldId id="342" r:id="rId16"/>
    <p:sldId id="340" r:id="rId17"/>
    <p:sldId id="339" r:id="rId18"/>
    <p:sldId id="337" r:id="rId19"/>
    <p:sldId id="334" r:id="rId20"/>
    <p:sldId id="332" r:id="rId21"/>
    <p:sldId id="330" r:id="rId22"/>
    <p:sldId id="328" r:id="rId23"/>
    <p:sldId id="32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095D27-CF7B-96A7-FBF7-8E2BE48A2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339" y="2920913"/>
            <a:ext cx="7999322" cy="10161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FA602-DCBC-2F50-C5D0-5DE4A44708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109A4F-A544-B072-DB83-3F3A1F0F08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90782"/>
            <a:ext cx="10800000" cy="296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58974-6815-74FD-0D43-6ACCBCE92DAB}"/>
              </a:ext>
            </a:extLst>
          </p:cNvPr>
          <p:cNvSpPr/>
          <p:nvPr/>
        </p:nvSpPr>
        <p:spPr bwMode="white">
          <a:xfrm>
            <a:off x="8584590" y="3988078"/>
            <a:ext cx="619047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62606-3A09-A64C-1BC7-1EF039C88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F503C-8A19-342E-0571-AD1F2BA33FC3}"/>
              </a:ext>
            </a:extLst>
          </p:cNvPr>
          <p:cNvSpPr/>
          <p:nvPr/>
        </p:nvSpPr>
        <p:spPr bwMode="white">
          <a:xfrm>
            <a:off x="7605714" y="2005279"/>
            <a:ext cx="485714" cy="20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C424EB-47E6-3EFD-8E50-B9A194E03F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105736"/>
            <a:ext cx="6312104" cy="311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245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67459-25CC-170F-CDED-CB40EC66C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24110"/>
            <a:ext cx="10800000" cy="258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A1D0F-8B8E-CDA5-CF7E-E232823AFB11}"/>
              </a:ext>
            </a:extLst>
          </p:cNvPr>
          <p:cNvSpPr/>
          <p:nvPr/>
        </p:nvSpPr>
        <p:spPr bwMode="white">
          <a:xfrm>
            <a:off x="4819809" y="3257924"/>
            <a:ext cx="333333" cy="2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8538C4-7E94-A1A4-FE4B-D817B00EE4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2027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21C4E-9895-0AC2-1A39-066A42109234}"/>
              </a:ext>
            </a:extLst>
          </p:cNvPr>
          <p:cNvSpPr/>
          <p:nvPr/>
        </p:nvSpPr>
        <p:spPr bwMode="white">
          <a:xfrm>
            <a:off x="10276952" y="3759778"/>
            <a:ext cx="200000" cy="2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7B49B-7153-D19D-C9A1-3FB1A5420BAA}"/>
              </a:ext>
            </a:extLst>
          </p:cNvPr>
          <p:cNvSpPr/>
          <p:nvPr/>
        </p:nvSpPr>
        <p:spPr bwMode="white">
          <a:xfrm>
            <a:off x="4962666" y="4228360"/>
            <a:ext cx="333333" cy="21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0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4A476-8BF4-73CD-CCF9-3D41521EC1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06214"/>
            <a:ext cx="10800000" cy="1890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64EC8-0DA4-6411-1CDD-60722F2C949A}"/>
              </a:ext>
            </a:extLst>
          </p:cNvPr>
          <p:cNvSpPr/>
          <p:nvPr/>
        </p:nvSpPr>
        <p:spPr bwMode="white">
          <a:xfrm>
            <a:off x="4977142" y="2524357"/>
            <a:ext cx="600000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13F4DE-0EA1-E5A7-3757-84CC48705B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068960"/>
            <a:ext cx="6888168" cy="288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71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5868C-9836-D15E-CEFB-DA5897B8D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93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7C29FA-B16B-878F-E64E-5955D88AD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56" y="3988014"/>
            <a:ext cx="10800000" cy="51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699D5-97AB-0B94-43FF-30113BCB6710}"/>
              </a:ext>
            </a:extLst>
          </p:cNvPr>
          <p:cNvSpPr/>
          <p:nvPr/>
        </p:nvSpPr>
        <p:spPr bwMode="white">
          <a:xfrm>
            <a:off x="3660570" y="4104411"/>
            <a:ext cx="876190" cy="26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F84CD-6102-F8B4-8B81-F71AADC655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4886"/>
            <a:ext cx="10800000" cy="270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03CA3D-8BEC-757E-D2E0-06620211F3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17032"/>
            <a:ext cx="10800000" cy="234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F70A8-7C8D-1CD1-0926-6E93299D1097}"/>
              </a:ext>
            </a:extLst>
          </p:cNvPr>
          <p:cNvSpPr/>
          <p:nvPr/>
        </p:nvSpPr>
        <p:spPr bwMode="white">
          <a:xfrm>
            <a:off x="1154397" y="3861048"/>
            <a:ext cx="99809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C6B27-4442-26C3-2EAB-DF78DFBDDD6D}"/>
              </a:ext>
            </a:extLst>
          </p:cNvPr>
          <p:cNvSpPr/>
          <p:nvPr/>
        </p:nvSpPr>
        <p:spPr bwMode="white">
          <a:xfrm>
            <a:off x="1127448" y="4456193"/>
            <a:ext cx="9980952" cy="41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88D2B-5E1F-8A9F-EEFC-64E4488F8F68}"/>
              </a:ext>
            </a:extLst>
          </p:cNvPr>
          <p:cNvSpPr/>
          <p:nvPr/>
        </p:nvSpPr>
        <p:spPr bwMode="white">
          <a:xfrm>
            <a:off x="1083600" y="4980967"/>
            <a:ext cx="9980952" cy="41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F587BD-1916-2741-408E-DD20F981CBCA}"/>
              </a:ext>
            </a:extLst>
          </p:cNvPr>
          <p:cNvSpPr/>
          <p:nvPr/>
        </p:nvSpPr>
        <p:spPr bwMode="white">
          <a:xfrm>
            <a:off x="1105524" y="5400147"/>
            <a:ext cx="9980952" cy="41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D36E4-3B05-5340-4AA8-0A6067B94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18607-899B-765C-FA11-A22E680F7ED0}"/>
              </a:ext>
            </a:extLst>
          </p:cNvPr>
          <p:cNvSpPr/>
          <p:nvPr/>
        </p:nvSpPr>
        <p:spPr bwMode="white">
          <a:xfrm>
            <a:off x="1110476" y="2449823"/>
            <a:ext cx="10066667" cy="76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6614D2-4E25-8CC0-983F-7E2D173FF9A2}"/>
              </a:ext>
            </a:extLst>
          </p:cNvPr>
          <p:cNvSpPr/>
          <p:nvPr/>
        </p:nvSpPr>
        <p:spPr bwMode="white">
          <a:xfrm>
            <a:off x="1086666" y="3263448"/>
            <a:ext cx="10066667" cy="76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5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24A1E-29E9-13A6-2F86-7E34F5B56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2"/>
            <a:ext cx="10800000" cy="3441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C7BA25-ADDD-9F9E-4CDF-246A87E537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93096"/>
            <a:ext cx="10800000" cy="229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D3F62-16CD-0990-6646-926BA0F79AD6}"/>
              </a:ext>
            </a:extLst>
          </p:cNvPr>
          <p:cNvSpPr/>
          <p:nvPr/>
        </p:nvSpPr>
        <p:spPr bwMode="white">
          <a:xfrm>
            <a:off x="1062666" y="4345371"/>
            <a:ext cx="10066667" cy="5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AFC7F-1744-07E2-0756-93C77B6227E3}"/>
              </a:ext>
            </a:extLst>
          </p:cNvPr>
          <p:cNvSpPr/>
          <p:nvPr/>
        </p:nvSpPr>
        <p:spPr bwMode="white">
          <a:xfrm>
            <a:off x="997885" y="4965241"/>
            <a:ext cx="10066667" cy="33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5D3545-FECC-9770-7AE4-726E28DBB765}"/>
              </a:ext>
            </a:extLst>
          </p:cNvPr>
          <p:cNvSpPr/>
          <p:nvPr/>
        </p:nvSpPr>
        <p:spPr bwMode="white">
          <a:xfrm>
            <a:off x="911424" y="5493335"/>
            <a:ext cx="10066667" cy="52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0BA6A-B5B6-E23E-B70C-FA50180D83FA}"/>
              </a:ext>
            </a:extLst>
          </p:cNvPr>
          <p:cNvSpPr/>
          <p:nvPr/>
        </p:nvSpPr>
        <p:spPr bwMode="white">
          <a:xfrm>
            <a:off x="1111889" y="6177876"/>
            <a:ext cx="10066667" cy="33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3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3F4BD-E83E-767A-CB69-A15C1F7CE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6487"/>
            <a:ext cx="10800000" cy="150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8CA911-7AEC-0FE2-2E06-B03DA98F6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185375"/>
            <a:ext cx="10800000" cy="941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FE3E6F-6725-8968-6205-BEFDE0884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77463"/>
            <a:ext cx="10800000" cy="388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7748EA-3A3C-53B6-2764-6B467835A2DD}"/>
              </a:ext>
            </a:extLst>
          </p:cNvPr>
          <p:cNvSpPr/>
          <p:nvPr/>
        </p:nvSpPr>
        <p:spPr bwMode="white">
          <a:xfrm>
            <a:off x="1199456" y="3126488"/>
            <a:ext cx="4968552" cy="51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749EB2-E669-87B7-19BA-7457815F5824}"/>
              </a:ext>
            </a:extLst>
          </p:cNvPr>
          <p:cNvSpPr/>
          <p:nvPr/>
        </p:nvSpPr>
        <p:spPr bwMode="white">
          <a:xfrm>
            <a:off x="1199456" y="3794049"/>
            <a:ext cx="5832648" cy="94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4DCC94-684D-DAB8-46FC-2699842CAE41}"/>
              </a:ext>
            </a:extLst>
          </p:cNvPr>
          <p:cNvSpPr/>
          <p:nvPr/>
        </p:nvSpPr>
        <p:spPr bwMode="white">
          <a:xfrm>
            <a:off x="1151448" y="4894926"/>
            <a:ext cx="5664632" cy="76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85E45-6A9E-662E-A184-C771E7974AF6}"/>
              </a:ext>
            </a:extLst>
          </p:cNvPr>
          <p:cNvSpPr/>
          <p:nvPr/>
        </p:nvSpPr>
        <p:spPr bwMode="white">
          <a:xfrm>
            <a:off x="983432" y="5741088"/>
            <a:ext cx="4968552" cy="51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F8FA00-594F-B0D2-A815-5199018267E7}"/>
              </a:ext>
            </a:extLst>
          </p:cNvPr>
          <p:cNvSpPr/>
          <p:nvPr/>
        </p:nvSpPr>
        <p:spPr bwMode="white">
          <a:xfrm>
            <a:off x="1164219" y="6393126"/>
            <a:ext cx="4968552" cy="3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5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C4939-4121-A13F-3C58-00AC83983D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D988CE-6A36-9F1F-AF85-B4B0FE060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63823"/>
            <a:ext cx="10800000" cy="232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B7974-7552-565D-72AD-EFB2AADE4E9A}"/>
              </a:ext>
            </a:extLst>
          </p:cNvPr>
          <p:cNvSpPr/>
          <p:nvPr/>
        </p:nvSpPr>
        <p:spPr bwMode="white">
          <a:xfrm>
            <a:off x="4628027" y="4827525"/>
            <a:ext cx="619047" cy="2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1EC03E-DEBD-1037-604F-01B98C2215F8}"/>
              </a:ext>
            </a:extLst>
          </p:cNvPr>
          <p:cNvSpPr/>
          <p:nvPr/>
        </p:nvSpPr>
        <p:spPr bwMode="white">
          <a:xfrm>
            <a:off x="1161360" y="6165123"/>
            <a:ext cx="6847619" cy="2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0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83302-09D7-F7C5-B980-EB31D0EE5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949C6-5C6D-5633-11FE-26C26B159369}"/>
              </a:ext>
            </a:extLst>
          </p:cNvPr>
          <p:cNvSpPr/>
          <p:nvPr/>
        </p:nvSpPr>
        <p:spPr bwMode="white">
          <a:xfrm>
            <a:off x="10653333" y="1143639"/>
            <a:ext cx="228571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15112F-D7F8-6708-6C7D-F20BC36E73CC}"/>
              </a:ext>
            </a:extLst>
          </p:cNvPr>
          <p:cNvSpPr/>
          <p:nvPr/>
        </p:nvSpPr>
        <p:spPr bwMode="white">
          <a:xfrm>
            <a:off x="10662857" y="2631178"/>
            <a:ext cx="209523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47B5EE-252A-6C25-2BE3-E23D2B2365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1232"/>
            <a:ext cx="10800000" cy="251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59229-282E-84A8-F80D-F77B3B3CCC8B}"/>
              </a:ext>
            </a:extLst>
          </p:cNvPr>
          <p:cNvSpPr/>
          <p:nvPr/>
        </p:nvSpPr>
        <p:spPr bwMode="white">
          <a:xfrm>
            <a:off x="10662857" y="3613630"/>
            <a:ext cx="209523" cy="2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01185-5D81-A092-3238-5A6BEE158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5868"/>
            <a:ext cx="10800000" cy="344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6B0397-609F-9E96-41D6-7ABF5BA487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21088"/>
            <a:ext cx="10800000" cy="238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733EA-39F1-5437-3E0A-25CE41F702CB}"/>
              </a:ext>
            </a:extLst>
          </p:cNvPr>
          <p:cNvSpPr/>
          <p:nvPr/>
        </p:nvSpPr>
        <p:spPr bwMode="white">
          <a:xfrm>
            <a:off x="3742313" y="6271222"/>
            <a:ext cx="190476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C61C9-C5C5-E6A8-7203-B4493333B2BC}"/>
              </a:ext>
            </a:extLst>
          </p:cNvPr>
          <p:cNvSpPr/>
          <p:nvPr/>
        </p:nvSpPr>
        <p:spPr bwMode="white">
          <a:xfrm>
            <a:off x="4970884" y="6271222"/>
            <a:ext cx="200000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39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987A8-D9BD-A6B2-6477-24F98A7DE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246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771D8-E044-9341-A633-2C286AA14411}"/>
              </a:ext>
            </a:extLst>
          </p:cNvPr>
          <p:cNvSpPr/>
          <p:nvPr/>
        </p:nvSpPr>
        <p:spPr bwMode="white">
          <a:xfrm>
            <a:off x="824213" y="2492896"/>
            <a:ext cx="8319016" cy="10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7D9B0F-280E-7073-04BE-354C46FCBE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591538"/>
            <a:ext cx="10800000" cy="240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F2283-A1AC-E412-7A0A-880BF3FB79A8}"/>
              </a:ext>
            </a:extLst>
          </p:cNvPr>
          <p:cNvSpPr/>
          <p:nvPr/>
        </p:nvSpPr>
        <p:spPr bwMode="white">
          <a:xfrm>
            <a:off x="897050" y="3670553"/>
            <a:ext cx="8319016" cy="47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D20476-FF09-630A-4597-DF01C02E0E99}"/>
              </a:ext>
            </a:extLst>
          </p:cNvPr>
          <p:cNvSpPr/>
          <p:nvPr/>
        </p:nvSpPr>
        <p:spPr bwMode="white">
          <a:xfrm>
            <a:off x="767408" y="4275807"/>
            <a:ext cx="8319016" cy="3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112F18-E0E0-8047-42EC-490F074E8C8F}"/>
              </a:ext>
            </a:extLst>
          </p:cNvPr>
          <p:cNvSpPr/>
          <p:nvPr/>
        </p:nvSpPr>
        <p:spPr bwMode="white">
          <a:xfrm>
            <a:off x="824213" y="4692010"/>
            <a:ext cx="8319016" cy="3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7614D1-12E5-FBB5-4187-411C0A42DDD8}"/>
              </a:ext>
            </a:extLst>
          </p:cNvPr>
          <p:cNvSpPr/>
          <p:nvPr/>
        </p:nvSpPr>
        <p:spPr bwMode="white">
          <a:xfrm>
            <a:off x="737514" y="5108213"/>
            <a:ext cx="8319016" cy="3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E7D103-AF2F-46F3-61FE-D7047F012331}"/>
              </a:ext>
            </a:extLst>
          </p:cNvPr>
          <p:cNvSpPr/>
          <p:nvPr/>
        </p:nvSpPr>
        <p:spPr bwMode="white">
          <a:xfrm>
            <a:off x="791721" y="5494870"/>
            <a:ext cx="8319016" cy="3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7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10D35-5F2A-DD0B-960E-DECB161C3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681355"/>
            <a:ext cx="10800000" cy="347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45192F-7315-9632-2697-56C27CD837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46599"/>
            <a:ext cx="10800000" cy="2711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7F752-15B1-F0BB-B754-31BF22589CFC}"/>
              </a:ext>
            </a:extLst>
          </p:cNvPr>
          <p:cNvSpPr/>
          <p:nvPr/>
        </p:nvSpPr>
        <p:spPr bwMode="white">
          <a:xfrm>
            <a:off x="2069146" y="4748071"/>
            <a:ext cx="333333" cy="2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019F2F-51F8-9B16-C071-0AD5EC0BE3FE}"/>
              </a:ext>
            </a:extLst>
          </p:cNvPr>
          <p:cNvSpPr/>
          <p:nvPr/>
        </p:nvSpPr>
        <p:spPr bwMode="white">
          <a:xfrm>
            <a:off x="3440574" y="4748071"/>
            <a:ext cx="190476" cy="2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44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CBE95-1237-BF04-91B5-D3146FECA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54444"/>
            <a:ext cx="10800000" cy="23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A4084-33C6-68A5-B424-BDA6297B969A}"/>
              </a:ext>
            </a:extLst>
          </p:cNvPr>
          <p:cNvSpPr/>
          <p:nvPr/>
        </p:nvSpPr>
        <p:spPr bwMode="white">
          <a:xfrm>
            <a:off x="767408" y="1124745"/>
            <a:ext cx="44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124960-2E14-58E3-267A-33F536D8AF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501008"/>
            <a:ext cx="10800000" cy="276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E95AB-5B9D-E66B-CB05-125524273B80}"/>
              </a:ext>
            </a:extLst>
          </p:cNvPr>
          <p:cNvSpPr/>
          <p:nvPr/>
        </p:nvSpPr>
        <p:spPr bwMode="white">
          <a:xfrm>
            <a:off x="767407" y="1628800"/>
            <a:ext cx="444761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6DE41B-C6B5-B3BB-B6A7-C219BF60E3C7}"/>
              </a:ext>
            </a:extLst>
          </p:cNvPr>
          <p:cNvSpPr/>
          <p:nvPr/>
        </p:nvSpPr>
        <p:spPr bwMode="white">
          <a:xfrm>
            <a:off x="759170" y="2168859"/>
            <a:ext cx="46167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3FBFC6-3110-7800-FB50-C5AE44060D4F}"/>
              </a:ext>
            </a:extLst>
          </p:cNvPr>
          <p:cNvSpPr/>
          <p:nvPr/>
        </p:nvSpPr>
        <p:spPr bwMode="white">
          <a:xfrm>
            <a:off x="759169" y="2654913"/>
            <a:ext cx="44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4A2487-0354-4022-865A-465856D379BF}"/>
              </a:ext>
            </a:extLst>
          </p:cNvPr>
          <p:cNvSpPr/>
          <p:nvPr/>
        </p:nvSpPr>
        <p:spPr bwMode="white">
          <a:xfrm>
            <a:off x="787414" y="3014953"/>
            <a:ext cx="44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1334CC-E839-6B9F-F11C-0EB70A5CCC0D}"/>
              </a:ext>
            </a:extLst>
          </p:cNvPr>
          <p:cNvSpPr/>
          <p:nvPr/>
        </p:nvSpPr>
        <p:spPr bwMode="white">
          <a:xfrm>
            <a:off x="839416" y="3564015"/>
            <a:ext cx="4447619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6B18D3-C21B-97B6-3C01-88F973BB74A8}"/>
              </a:ext>
            </a:extLst>
          </p:cNvPr>
          <p:cNvSpPr/>
          <p:nvPr/>
        </p:nvSpPr>
        <p:spPr bwMode="white">
          <a:xfrm>
            <a:off x="830776" y="4155383"/>
            <a:ext cx="44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B60CB1-0B09-8A0C-40B0-12D324B36354}"/>
              </a:ext>
            </a:extLst>
          </p:cNvPr>
          <p:cNvSpPr/>
          <p:nvPr/>
        </p:nvSpPr>
        <p:spPr bwMode="white">
          <a:xfrm>
            <a:off x="787484" y="4636937"/>
            <a:ext cx="7952433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ED60EC-2B58-75FC-F205-DFFCC04578B1}"/>
              </a:ext>
            </a:extLst>
          </p:cNvPr>
          <p:cNvSpPr/>
          <p:nvPr/>
        </p:nvSpPr>
        <p:spPr bwMode="white">
          <a:xfrm>
            <a:off x="767407" y="5242640"/>
            <a:ext cx="6552729" cy="6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253D3F-90FB-3F15-CF0A-C14041BABD72}"/>
              </a:ext>
            </a:extLst>
          </p:cNvPr>
          <p:cNvSpPr/>
          <p:nvPr/>
        </p:nvSpPr>
        <p:spPr bwMode="white">
          <a:xfrm>
            <a:off x="789390" y="5889878"/>
            <a:ext cx="44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58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E3E78-681D-9C7A-A039-2F9419049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1DF10-610B-C11F-7764-E1EEA752D9ED}"/>
              </a:ext>
            </a:extLst>
          </p:cNvPr>
          <p:cNvSpPr/>
          <p:nvPr/>
        </p:nvSpPr>
        <p:spPr bwMode="white">
          <a:xfrm>
            <a:off x="10653333" y="1592069"/>
            <a:ext cx="219047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CE2720-938E-6F8E-358A-9D46570E2B05}"/>
              </a:ext>
            </a:extLst>
          </p:cNvPr>
          <p:cNvSpPr/>
          <p:nvPr/>
        </p:nvSpPr>
        <p:spPr bwMode="white">
          <a:xfrm>
            <a:off x="10662857" y="3080236"/>
            <a:ext cx="209523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4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DD843-9293-EB2B-07BB-EEC3ADEC15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E8712-8D78-475F-A4EB-EDDD19DAC07A}"/>
              </a:ext>
            </a:extLst>
          </p:cNvPr>
          <p:cNvSpPr/>
          <p:nvPr/>
        </p:nvSpPr>
        <p:spPr bwMode="white">
          <a:xfrm>
            <a:off x="10653333" y="3636199"/>
            <a:ext cx="228571" cy="2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A0817-5176-84F8-E601-37FFE71C4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1D54BB-FF95-EE51-1158-F94E4B7D51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8325"/>
            <a:ext cx="10800000" cy="243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921BE-40FB-E3E1-5E4B-7CB048CE4891}"/>
              </a:ext>
            </a:extLst>
          </p:cNvPr>
          <p:cNvSpPr/>
          <p:nvPr/>
        </p:nvSpPr>
        <p:spPr bwMode="white">
          <a:xfrm>
            <a:off x="10640574" y="3132627"/>
            <a:ext cx="219047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2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302B1-313B-A7CC-EE0A-B6CCAA44A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89D61-A56C-5CD7-0265-A31E9DA774B6}"/>
              </a:ext>
            </a:extLst>
          </p:cNvPr>
          <p:cNvSpPr/>
          <p:nvPr/>
        </p:nvSpPr>
        <p:spPr bwMode="white">
          <a:xfrm>
            <a:off x="10653333" y="2460087"/>
            <a:ext cx="219047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B7A2AA-4C0A-BC1D-C86E-516D012CA0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84984"/>
            <a:ext cx="5448008" cy="317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407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2D760-5E21-E97A-261C-7323863CB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B1938-B431-8E94-B2D4-9F2F93A847CD}"/>
              </a:ext>
            </a:extLst>
          </p:cNvPr>
          <p:cNvSpPr/>
          <p:nvPr/>
        </p:nvSpPr>
        <p:spPr bwMode="white">
          <a:xfrm>
            <a:off x="10653333" y="1976402"/>
            <a:ext cx="228571" cy="2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6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460AE-4433-BF3E-7CCB-080C8539C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F479E-4D60-D2F7-5668-6E9BAA61EB54}"/>
              </a:ext>
            </a:extLst>
          </p:cNvPr>
          <p:cNvSpPr/>
          <p:nvPr/>
        </p:nvSpPr>
        <p:spPr bwMode="white">
          <a:xfrm>
            <a:off x="10643809" y="3319600"/>
            <a:ext cx="228572" cy="2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FD0506-E5DB-5A0B-B4C4-3FCCFAA45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005064"/>
            <a:ext cx="5736040" cy="263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521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88F9C-0A7C-7DE1-D53A-6235F16317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BB144-AEAC-FA14-64DA-A9B5275C9566}"/>
              </a:ext>
            </a:extLst>
          </p:cNvPr>
          <p:cNvSpPr/>
          <p:nvPr/>
        </p:nvSpPr>
        <p:spPr bwMode="white">
          <a:xfrm>
            <a:off x="8453333" y="1993184"/>
            <a:ext cx="552380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543A6-C2BD-3CF2-325B-CD5A80C83153}"/>
              </a:ext>
            </a:extLst>
          </p:cNvPr>
          <p:cNvSpPr/>
          <p:nvPr/>
        </p:nvSpPr>
        <p:spPr bwMode="white">
          <a:xfrm>
            <a:off x="5539047" y="3997377"/>
            <a:ext cx="619047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6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62</cp:revision>
  <dcterms:created xsi:type="dcterms:W3CDTF">2015-09-16T06:44:00Z</dcterms:created>
  <dcterms:modified xsi:type="dcterms:W3CDTF">2024-04-27T09:15:01Z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