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53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C8DD96-2DD4-3438-AA83-41B283D5F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57" y="3033657"/>
            <a:ext cx="8497486" cy="790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03FA2-EA76-B8A2-ADD4-AAD558E9AB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E494B-E7E8-EBEC-626D-75C2724E2536}"/>
              </a:ext>
            </a:extLst>
          </p:cNvPr>
          <p:cNvSpPr/>
          <p:nvPr/>
        </p:nvSpPr>
        <p:spPr bwMode="white">
          <a:xfrm>
            <a:off x="3234285" y="4178918"/>
            <a:ext cx="314285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21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CA653-639F-F13A-FA86-BEDCB8026F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7051"/>
            <a:ext cx="9480456" cy="504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EDF21-B2BB-8A0C-3272-A19A7CA018A3}"/>
              </a:ext>
            </a:extLst>
          </p:cNvPr>
          <p:cNvSpPr/>
          <p:nvPr/>
        </p:nvSpPr>
        <p:spPr bwMode="white">
          <a:xfrm>
            <a:off x="8040216" y="5301208"/>
            <a:ext cx="792088" cy="47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649722A-C332-9CE2-6735-B89E2FDB6D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808" y="1412776"/>
            <a:ext cx="3240360" cy="3047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996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349E8-840C-06BC-8DE8-5FB0C2FED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9124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8AE651-DB53-E269-56AF-77F250D31CDB}"/>
              </a:ext>
            </a:extLst>
          </p:cNvPr>
          <p:cNvSpPr/>
          <p:nvPr/>
        </p:nvSpPr>
        <p:spPr bwMode="white">
          <a:xfrm>
            <a:off x="6240016" y="5589241"/>
            <a:ext cx="2414622" cy="53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4C7857-8F80-2559-7881-29E17B016D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1340768"/>
            <a:ext cx="4365749" cy="329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869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61495-D788-3173-433A-65ACE485F2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1"/>
            <a:ext cx="9289032" cy="640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493189-7FAF-4EE0-9D0D-E6108E611030}"/>
              </a:ext>
            </a:extLst>
          </p:cNvPr>
          <p:cNvSpPr/>
          <p:nvPr/>
        </p:nvSpPr>
        <p:spPr bwMode="white">
          <a:xfrm>
            <a:off x="1367949" y="3468982"/>
            <a:ext cx="8328451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2DEE7D-BF2C-D4FF-1363-1AFE0C9F4899}"/>
              </a:ext>
            </a:extLst>
          </p:cNvPr>
          <p:cNvSpPr/>
          <p:nvPr/>
        </p:nvSpPr>
        <p:spPr bwMode="white">
          <a:xfrm>
            <a:off x="1127448" y="4365104"/>
            <a:ext cx="8328451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5EC78D5-80E9-1A87-3096-7581B09C1270}"/>
              </a:ext>
            </a:extLst>
          </p:cNvPr>
          <p:cNvSpPr/>
          <p:nvPr/>
        </p:nvSpPr>
        <p:spPr bwMode="white">
          <a:xfrm>
            <a:off x="1559496" y="5124800"/>
            <a:ext cx="8328451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7E9BF3D-400C-40C8-772B-6873786C81D9}"/>
              </a:ext>
            </a:extLst>
          </p:cNvPr>
          <p:cNvSpPr/>
          <p:nvPr/>
        </p:nvSpPr>
        <p:spPr bwMode="white">
          <a:xfrm>
            <a:off x="1379378" y="5844697"/>
            <a:ext cx="8328451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7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67EAE-7CBF-8F5E-25EA-496AE5571D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6043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43413-AA74-60D7-E0D8-2664DD0B0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41EF57-B763-C810-939C-C373CE8E6F7A}"/>
              </a:ext>
            </a:extLst>
          </p:cNvPr>
          <p:cNvSpPr/>
          <p:nvPr/>
        </p:nvSpPr>
        <p:spPr bwMode="white">
          <a:xfrm>
            <a:off x="695400" y="980728"/>
            <a:ext cx="8328451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69B2C201-F0B0-2A05-365F-FC3F9265F932}"/>
              </a:ext>
            </a:extLst>
          </p:cNvPr>
          <p:cNvSpPr/>
          <p:nvPr/>
        </p:nvSpPr>
        <p:spPr bwMode="white">
          <a:xfrm>
            <a:off x="706000" y="1844824"/>
            <a:ext cx="9278432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5369648E-25FF-E1DD-E9BA-023532101069}"/>
              </a:ext>
            </a:extLst>
          </p:cNvPr>
          <p:cNvSpPr/>
          <p:nvPr/>
        </p:nvSpPr>
        <p:spPr bwMode="white">
          <a:xfrm>
            <a:off x="727704" y="2708920"/>
            <a:ext cx="8328451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092080AA-232B-FDF7-84F6-25B9966672E6}"/>
              </a:ext>
            </a:extLst>
          </p:cNvPr>
          <p:cNvSpPr/>
          <p:nvPr/>
        </p:nvSpPr>
        <p:spPr bwMode="white">
          <a:xfrm>
            <a:off x="767408" y="3484674"/>
            <a:ext cx="9361040" cy="131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77FA4D1D-38CF-DB78-E259-6472565D8734}"/>
              </a:ext>
            </a:extLst>
          </p:cNvPr>
          <p:cNvSpPr/>
          <p:nvPr/>
        </p:nvSpPr>
        <p:spPr bwMode="white">
          <a:xfrm>
            <a:off x="720335" y="5100876"/>
            <a:ext cx="2927393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8F0477CC-6DD6-E51F-CAF4-DA6313F989AF}"/>
              </a:ext>
            </a:extLst>
          </p:cNvPr>
          <p:cNvSpPr/>
          <p:nvPr/>
        </p:nvSpPr>
        <p:spPr bwMode="white">
          <a:xfrm>
            <a:off x="3669362" y="5076805"/>
            <a:ext cx="3074710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90BCAD73-96CE-E6A1-055B-A7B8F0E11C1E}"/>
              </a:ext>
            </a:extLst>
          </p:cNvPr>
          <p:cNvSpPr/>
          <p:nvPr/>
        </p:nvSpPr>
        <p:spPr bwMode="white">
          <a:xfrm>
            <a:off x="6776685" y="5013176"/>
            <a:ext cx="2927393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B074E206-3F87-84C0-C447-A9E8E1C2C8C4}"/>
              </a:ext>
            </a:extLst>
          </p:cNvPr>
          <p:cNvSpPr/>
          <p:nvPr/>
        </p:nvSpPr>
        <p:spPr bwMode="white">
          <a:xfrm>
            <a:off x="787794" y="5884798"/>
            <a:ext cx="4588126" cy="68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7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75F18-B7C0-503B-BF48-1E261F830C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00000" cy="55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4390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A31E2-94B7-DA1E-87B5-890D7EC5FD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C4F09D9-88A0-65A3-BF28-27C13C35F821}"/>
              </a:ext>
            </a:extLst>
          </p:cNvPr>
          <p:cNvSpPr/>
          <p:nvPr/>
        </p:nvSpPr>
        <p:spPr bwMode="white">
          <a:xfrm>
            <a:off x="911424" y="1052736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4FC49BD-EB98-6635-E7CC-559267CE68C4}"/>
              </a:ext>
            </a:extLst>
          </p:cNvPr>
          <p:cNvSpPr/>
          <p:nvPr/>
        </p:nvSpPr>
        <p:spPr bwMode="white">
          <a:xfrm>
            <a:off x="911424" y="1776969"/>
            <a:ext cx="8496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C1C8C31-16FB-0070-231C-805D50A82E6A}"/>
              </a:ext>
            </a:extLst>
          </p:cNvPr>
          <p:cNvSpPr/>
          <p:nvPr/>
        </p:nvSpPr>
        <p:spPr bwMode="white">
          <a:xfrm>
            <a:off x="920366" y="2645218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2D37845-3D68-A491-EB83-4353BB64C498}"/>
              </a:ext>
            </a:extLst>
          </p:cNvPr>
          <p:cNvSpPr/>
          <p:nvPr/>
        </p:nvSpPr>
        <p:spPr bwMode="white">
          <a:xfrm>
            <a:off x="767408" y="3473714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58DBC29-7BF4-ECDA-39A5-773DA913417A}"/>
              </a:ext>
            </a:extLst>
          </p:cNvPr>
          <p:cNvSpPr/>
          <p:nvPr/>
        </p:nvSpPr>
        <p:spPr bwMode="white">
          <a:xfrm>
            <a:off x="920366" y="4242721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862507C-FB59-D979-6DCE-EDB8BA51FD1F}"/>
              </a:ext>
            </a:extLst>
          </p:cNvPr>
          <p:cNvSpPr/>
          <p:nvPr/>
        </p:nvSpPr>
        <p:spPr bwMode="white">
          <a:xfrm>
            <a:off x="802958" y="5066196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14E3D44-F851-C704-32E4-53C03AD6CD3B}"/>
              </a:ext>
            </a:extLst>
          </p:cNvPr>
          <p:cNvSpPr/>
          <p:nvPr/>
        </p:nvSpPr>
        <p:spPr bwMode="white">
          <a:xfrm>
            <a:off x="911424" y="5835203"/>
            <a:ext cx="64807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08A9D-DFC8-3B2E-DFF7-E2FD02582C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6841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EF880-2774-D6D1-449A-28242152F1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3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2901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6AB74-7B44-CB24-C58F-EE7F8DD943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8D1D80-C062-563C-DACA-C998C6DD3160}"/>
              </a:ext>
            </a:extLst>
          </p:cNvPr>
          <p:cNvSpPr/>
          <p:nvPr/>
        </p:nvSpPr>
        <p:spPr bwMode="white">
          <a:xfrm>
            <a:off x="10120000" y="2106086"/>
            <a:ext cx="380952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4F9A6-3A28-C416-E452-9F5B8B085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42" y="1028935"/>
            <a:ext cx="10800000" cy="18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CE606A-938D-A9EC-1950-D84DA99842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852936"/>
            <a:ext cx="1080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7CEF82-3114-1373-5849-E51BF9AE4FB6}"/>
              </a:ext>
            </a:extLst>
          </p:cNvPr>
          <p:cNvSpPr/>
          <p:nvPr/>
        </p:nvSpPr>
        <p:spPr bwMode="white">
          <a:xfrm>
            <a:off x="839416" y="1196752"/>
            <a:ext cx="979308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6D7E1A-4258-5418-339A-DBB67B573EE0}"/>
              </a:ext>
            </a:extLst>
          </p:cNvPr>
          <p:cNvSpPr/>
          <p:nvPr/>
        </p:nvSpPr>
        <p:spPr bwMode="white">
          <a:xfrm>
            <a:off x="880724" y="2903934"/>
            <a:ext cx="10039812" cy="74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F34DD8-E3E0-BC17-1E9C-1A03C5303061}"/>
              </a:ext>
            </a:extLst>
          </p:cNvPr>
          <p:cNvSpPr/>
          <p:nvPr/>
        </p:nvSpPr>
        <p:spPr bwMode="white">
          <a:xfrm>
            <a:off x="911424" y="3779904"/>
            <a:ext cx="10225136" cy="187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8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297AC-DE16-A9B5-2A35-7AC6D9197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417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870395-3033-E769-B4A5-AC5613FB8F62}"/>
              </a:ext>
            </a:extLst>
          </p:cNvPr>
          <p:cNvSpPr/>
          <p:nvPr/>
        </p:nvSpPr>
        <p:spPr bwMode="white">
          <a:xfrm>
            <a:off x="911384" y="1158776"/>
            <a:ext cx="1015316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25AE62-8AC1-7AFC-7F21-C8E3025004FE}"/>
              </a:ext>
            </a:extLst>
          </p:cNvPr>
          <p:cNvSpPr/>
          <p:nvPr/>
        </p:nvSpPr>
        <p:spPr bwMode="white">
          <a:xfrm>
            <a:off x="882722" y="2132856"/>
            <a:ext cx="996580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E964EC-A41F-0CF7-59FB-ECEB76F9337B}"/>
              </a:ext>
            </a:extLst>
          </p:cNvPr>
          <p:cNvSpPr/>
          <p:nvPr/>
        </p:nvSpPr>
        <p:spPr bwMode="white">
          <a:xfrm>
            <a:off x="882722" y="3717032"/>
            <a:ext cx="8496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09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1F7CF-716F-439B-CFFB-8055B4DA39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95"/>
          <a:stretch/>
        </p:blipFill>
        <p:spPr>
          <a:xfrm>
            <a:off x="695400" y="836712"/>
            <a:ext cx="9791235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CE68ED-6D78-0E1C-48F6-262E4AFB14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6"/>
          <a:stretch/>
        </p:blipFill>
        <p:spPr>
          <a:xfrm>
            <a:off x="1622214" y="3458600"/>
            <a:ext cx="8947572" cy="273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3848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1F7CF-716F-439B-CFFB-8055B4DA39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5"/>
          <a:stretch/>
        </p:blipFill>
        <p:spPr>
          <a:xfrm>
            <a:off x="407368" y="836712"/>
            <a:ext cx="9791235" cy="338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BADB5D-D06D-EF0D-C909-54646979E1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6"/>
          <a:stretch/>
        </p:blipFill>
        <p:spPr>
          <a:xfrm>
            <a:off x="1487488" y="4211971"/>
            <a:ext cx="8947572" cy="273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1913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0326D-1E71-FA8B-97AF-385B873774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947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5713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81828-0AEC-47C9-B71F-AD0B1A3041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32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1A2C20-F5F3-A853-542C-12D11EC64004}"/>
              </a:ext>
            </a:extLst>
          </p:cNvPr>
          <p:cNvSpPr/>
          <p:nvPr/>
        </p:nvSpPr>
        <p:spPr bwMode="white">
          <a:xfrm>
            <a:off x="695400" y="1019262"/>
            <a:ext cx="5040560" cy="6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A6249B1-1BF5-1D73-0F95-B5950F5E3034}"/>
              </a:ext>
            </a:extLst>
          </p:cNvPr>
          <p:cNvSpPr/>
          <p:nvPr/>
        </p:nvSpPr>
        <p:spPr bwMode="white">
          <a:xfrm>
            <a:off x="5807967" y="1117375"/>
            <a:ext cx="3560743" cy="54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939FCB9-82F5-8E3D-2085-C695E44E527D}"/>
              </a:ext>
            </a:extLst>
          </p:cNvPr>
          <p:cNvSpPr/>
          <p:nvPr/>
        </p:nvSpPr>
        <p:spPr bwMode="white">
          <a:xfrm>
            <a:off x="832388" y="1988840"/>
            <a:ext cx="92960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E73700B-63CF-B1A1-1093-7F80C0609784}"/>
              </a:ext>
            </a:extLst>
          </p:cNvPr>
          <p:cNvSpPr/>
          <p:nvPr/>
        </p:nvSpPr>
        <p:spPr bwMode="white">
          <a:xfrm>
            <a:off x="871766" y="2920148"/>
            <a:ext cx="849694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5DEF762-307B-4249-6446-282F597CD77B}"/>
              </a:ext>
            </a:extLst>
          </p:cNvPr>
          <p:cNvSpPr/>
          <p:nvPr/>
        </p:nvSpPr>
        <p:spPr bwMode="white">
          <a:xfrm>
            <a:off x="871766" y="3966795"/>
            <a:ext cx="8496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E7A82A7-FA5D-61E5-AE0B-213A7B21237C}"/>
              </a:ext>
            </a:extLst>
          </p:cNvPr>
          <p:cNvSpPr/>
          <p:nvPr/>
        </p:nvSpPr>
        <p:spPr bwMode="white">
          <a:xfrm>
            <a:off x="871766" y="4869426"/>
            <a:ext cx="10336802" cy="1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3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2B72D-9192-69F3-FCD8-4BC8D83637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26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95C17F-2788-FF57-1BD8-B3B6C033662E}"/>
              </a:ext>
            </a:extLst>
          </p:cNvPr>
          <p:cNvSpPr/>
          <p:nvPr/>
        </p:nvSpPr>
        <p:spPr bwMode="white">
          <a:xfrm>
            <a:off x="767408" y="1196752"/>
            <a:ext cx="8496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FC04AD5-5CD4-830C-5FB9-0E59B87FCEF5}"/>
              </a:ext>
            </a:extLst>
          </p:cNvPr>
          <p:cNvSpPr/>
          <p:nvPr/>
        </p:nvSpPr>
        <p:spPr bwMode="white">
          <a:xfrm>
            <a:off x="983432" y="2060848"/>
            <a:ext cx="8496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41C606D-7BE9-4B30-4165-C78361EE9F1A}"/>
              </a:ext>
            </a:extLst>
          </p:cNvPr>
          <p:cNvSpPr/>
          <p:nvPr/>
        </p:nvSpPr>
        <p:spPr bwMode="white">
          <a:xfrm>
            <a:off x="1010025" y="2917652"/>
            <a:ext cx="8496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B65A7D9-CB78-C798-445A-D52040F86DCA}"/>
              </a:ext>
            </a:extLst>
          </p:cNvPr>
          <p:cNvSpPr/>
          <p:nvPr/>
        </p:nvSpPr>
        <p:spPr bwMode="white">
          <a:xfrm>
            <a:off x="1010024" y="3771666"/>
            <a:ext cx="9622479" cy="80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8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52AC1-752F-8A55-F934-38DF081249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10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0E2A47-3F0C-3EB1-3916-E10795483C48}"/>
              </a:ext>
            </a:extLst>
          </p:cNvPr>
          <p:cNvSpPr/>
          <p:nvPr/>
        </p:nvSpPr>
        <p:spPr bwMode="white">
          <a:xfrm>
            <a:off x="767408" y="1196752"/>
            <a:ext cx="8496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8376AE0-B2A7-3049-6DF8-458DDB6D9BFE}"/>
              </a:ext>
            </a:extLst>
          </p:cNvPr>
          <p:cNvSpPr/>
          <p:nvPr/>
        </p:nvSpPr>
        <p:spPr bwMode="white">
          <a:xfrm>
            <a:off x="767408" y="2060848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610740C-A0CC-C461-4D0D-19C5BBD5E9F3}"/>
              </a:ext>
            </a:extLst>
          </p:cNvPr>
          <p:cNvSpPr/>
          <p:nvPr/>
        </p:nvSpPr>
        <p:spPr bwMode="white">
          <a:xfrm>
            <a:off x="840206" y="2924944"/>
            <a:ext cx="8496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B57DD54-C0AE-2B16-19DC-F9CDF23450FE}"/>
              </a:ext>
            </a:extLst>
          </p:cNvPr>
          <p:cNvSpPr/>
          <p:nvPr/>
        </p:nvSpPr>
        <p:spPr bwMode="white">
          <a:xfrm>
            <a:off x="911424" y="3717032"/>
            <a:ext cx="90730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773492B-EB9B-BFEF-91A2-B359FD6E5CF6}"/>
              </a:ext>
            </a:extLst>
          </p:cNvPr>
          <p:cNvSpPr/>
          <p:nvPr/>
        </p:nvSpPr>
        <p:spPr bwMode="white">
          <a:xfrm>
            <a:off x="840206" y="4501828"/>
            <a:ext cx="10440370" cy="15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3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2E41E-4DF4-12A6-9510-D25949952F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774FAA-37AA-9936-D374-74E2919665C0}"/>
              </a:ext>
            </a:extLst>
          </p:cNvPr>
          <p:cNvSpPr/>
          <p:nvPr/>
        </p:nvSpPr>
        <p:spPr bwMode="white">
          <a:xfrm>
            <a:off x="10129523" y="3058306"/>
            <a:ext cx="390476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2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19D7F-6633-0457-2390-C62A8F121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06701-D425-1111-06F9-6FA78B2CD31C}"/>
              </a:ext>
            </a:extLst>
          </p:cNvPr>
          <p:cNvSpPr/>
          <p:nvPr/>
        </p:nvSpPr>
        <p:spPr bwMode="white">
          <a:xfrm>
            <a:off x="10120000" y="2202154"/>
            <a:ext cx="371428" cy="4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30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FDC57-1578-2586-BB20-247C8296B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80F123-F5FB-F821-EC69-DD047746D07C}"/>
              </a:ext>
            </a:extLst>
          </p:cNvPr>
          <p:cNvSpPr/>
          <p:nvPr/>
        </p:nvSpPr>
        <p:spPr bwMode="white">
          <a:xfrm>
            <a:off x="10100952" y="2162996"/>
            <a:ext cx="428570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55967-9F0E-3E0C-E066-E0B3B75A8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A92DE-A99B-5DF4-80ED-7C43F5A978BA}"/>
              </a:ext>
            </a:extLst>
          </p:cNvPr>
          <p:cNvSpPr/>
          <p:nvPr/>
        </p:nvSpPr>
        <p:spPr bwMode="white">
          <a:xfrm>
            <a:off x="10091428" y="3067238"/>
            <a:ext cx="438095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62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FEAF1-D10A-A458-468A-59EFCCC01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238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C085D-015C-A49F-10EA-DF0B920FF9C1}"/>
              </a:ext>
            </a:extLst>
          </p:cNvPr>
          <p:cNvSpPr/>
          <p:nvPr/>
        </p:nvSpPr>
        <p:spPr bwMode="white">
          <a:xfrm>
            <a:off x="8880604" y="4861379"/>
            <a:ext cx="317735" cy="35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35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305D4-440F-CDD1-8C91-D13FE47B6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09F81-8F12-43AD-82A7-06EA25A6EC01}"/>
              </a:ext>
            </a:extLst>
          </p:cNvPr>
          <p:cNvSpPr/>
          <p:nvPr/>
        </p:nvSpPr>
        <p:spPr bwMode="white">
          <a:xfrm>
            <a:off x="1834285" y="3918171"/>
            <a:ext cx="3469627" cy="102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14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BBBE5-142E-D4E9-D274-5B677E677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79542F-DCCC-009D-D0CE-CBE9C71EAD98}"/>
              </a:ext>
            </a:extLst>
          </p:cNvPr>
          <p:cNvSpPr/>
          <p:nvPr/>
        </p:nvSpPr>
        <p:spPr bwMode="white">
          <a:xfrm>
            <a:off x="4943873" y="2822400"/>
            <a:ext cx="1224136" cy="111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641E1D-FACB-E0FD-E7C9-678E4BE0B3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96"/>
            <a:ext cx="10800000" cy="194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67E62B-A556-229E-E973-3DE5AFE89C18}"/>
              </a:ext>
            </a:extLst>
          </p:cNvPr>
          <p:cNvSpPr/>
          <p:nvPr/>
        </p:nvSpPr>
        <p:spPr bwMode="white">
          <a:xfrm>
            <a:off x="9948571" y="5592471"/>
            <a:ext cx="323809" cy="3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1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