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544" y="7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894" y="2945246"/>
            <a:ext cx="7534211" cy="9675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3789040"/>
            <a:ext cx="3097525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476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400" y="1052736"/>
            <a:ext cx="56166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052736"/>
            <a:ext cx="3303955" cy="2995467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687969" y="2399771"/>
            <a:ext cx="4831967" cy="16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16441" y="4174526"/>
            <a:ext cx="4831967" cy="66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52457" y="4843715"/>
            <a:ext cx="8915951" cy="16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340" y="1201420"/>
            <a:ext cx="772350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340" y="2271395"/>
            <a:ext cx="77235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340" y="3256915"/>
            <a:ext cx="30016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340" y="3772535"/>
            <a:ext cx="772350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8340" y="4684395"/>
            <a:ext cx="772350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8340" y="5672455"/>
            <a:ext cx="772350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76980" y="3256915"/>
            <a:ext cx="46348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4" grpId="0" bldLvl="0" animBg="1"/>
      <p:bldP spid="32" grpId="0" bldLvl="0" animBg="1"/>
      <p:bldP spid="36" grpId="0" bldLvl="0" animBg="1"/>
      <p:bldP spid="4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40435"/>
            <a:ext cx="1001331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72055"/>
            <a:ext cx="10470515" cy="223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6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4293096"/>
            <a:ext cx="1022513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456" y="5950374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35360" y="1124744"/>
            <a:ext cx="1065718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408" y="2636912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16" y="3416346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408" y="4189502"/>
            <a:ext cx="8352928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8623" y="4997844"/>
            <a:ext cx="1706977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35187" y="5018921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16" y="5769694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42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384" y="908720"/>
            <a:ext cx="105851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63239" y="2564904"/>
            <a:ext cx="79208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24584" y="3916330"/>
            <a:ext cx="10267960" cy="131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11504" y="5445224"/>
            <a:ext cx="10209031" cy="126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052736"/>
            <a:ext cx="9145016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392" y="1772816"/>
            <a:ext cx="98650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52860" y="3105511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400" y="3953675"/>
            <a:ext cx="7920880" cy="64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63436" y="4709211"/>
            <a:ext cx="9865095" cy="181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96752"/>
            <a:ext cx="9408448" cy="415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799" y="1628800"/>
            <a:ext cx="2462135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2024-04-27T15:44:14Z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