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48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8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E6A88A-473C-76BF-3EF4-05B64AD87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" y="3118369"/>
            <a:ext cx="11496600" cy="6212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09993-435C-BFDB-1410-6308644DD4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00000" cy="564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66036CF-9FD5-DD88-3B74-586BFC9CE77C}"/>
              </a:ext>
            </a:extLst>
          </p:cNvPr>
          <p:cNvSpPr/>
          <p:nvPr/>
        </p:nvSpPr>
        <p:spPr bwMode="white">
          <a:xfrm>
            <a:off x="983432" y="1052736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A5CE40C0-DE28-E91E-3B61-CD3C841887CC}"/>
              </a:ext>
            </a:extLst>
          </p:cNvPr>
          <p:cNvSpPr/>
          <p:nvPr/>
        </p:nvSpPr>
        <p:spPr bwMode="white">
          <a:xfrm>
            <a:off x="5447928" y="928014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7E608C34-013C-DA1C-123B-4949CBB63F7C}"/>
              </a:ext>
            </a:extLst>
          </p:cNvPr>
          <p:cNvSpPr/>
          <p:nvPr/>
        </p:nvSpPr>
        <p:spPr bwMode="white">
          <a:xfrm>
            <a:off x="1055440" y="2204864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F5CD9F01-C724-387C-5C3A-6CF561FE840C}"/>
              </a:ext>
            </a:extLst>
          </p:cNvPr>
          <p:cNvSpPr/>
          <p:nvPr/>
        </p:nvSpPr>
        <p:spPr bwMode="white">
          <a:xfrm>
            <a:off x="5231904" y="1986480"/>
            <a:ext cx="4392488" cy="101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30298B23-05E1-2E3C-D655-BFB147EA7703}"/>
              </a:ext>
            </a:extLst>
          </p:cNvPr>
          <p:cNvSpPr/>
          <p:nvPr/>
        </p:nvSpPr>
        <p:spPr bwMode="white">
          <a:xfrm>
            <a:off x="1048412" y="3429000"/>
            <a:ext cx="2376264" cy="106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D84917A8-416F-3F61-E931-18122D884802}"/>
              </a:ext>
            </a:extLst>
          </p:cNvPr>
          <p:cNvSpPr/>
          <p:nvPr/>
        </p:nvSpPr>
        <p:spPr bwMode="white">
          <a:xfrm>
            <a:off x="3503712" y="3390449"/>
            <a:ext cx="2376264" cy="106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A261CB5B-8BEF-105B-80A3-48863EB1C0F4}"/>
              </a:ext>
            </a:extLst>
          </p:cNvPr>
          <p:cNvSpPr/>
          <p:nvPr/>
        </p:nvSpPr>
        <p:spPr bwMode="white">
          <a:xfrm>
            <a:off x="5879976" y="3381972"/>
            <a:ext cx="2376264" cy="106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AAF0BE00-0423-3C25-7275-0819C89A38D5}"/>
              </a:ext>
            </a:extLst>
          </p:cNvPr>
          <p:cNvSpPr/>
          <p:nvPr/>
        </p:nvSpPr>
        <p:spPr bwMode="white">
          <a:xfrm>
            <a:off x="1028684" y="4797152"/>
            <a:ext cx="7011532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33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FE1FF-F063-6D52-2BED-3D0D5A8360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566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C65272-6717-B637-83B8-7B416590BA17}"/>
              </a:ext>
            </a:extLst>
          </p:cNvPr>
          <p:cNvSpPr/>
          <p:nvPr/>
        </p:nvSpPr>
        <p:spPr bwMode="white">
          <a:xfrm>
            <a:off x="904798" y="1124744"/>
            <a:ext cx="6775377" cy="106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8C1F94A7-3F05-2EDB-3CD5-B6C5CC06CAE4}"/>
              </a:ext>
            </a:extLst>
          </p:cNvPr>
          <p:cNvSpPr/>
          <p:nvPr/>
        </p:nvSpPr>
        <p:spPr bwMode="white">
          <a:xfrm>
            <a:off x="839416" y="2636913"/>
            <a:ext cx="44644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014EBCA0-D569-C8B2-43EC-4BF436982B18}"/>
              </a:ext>
            </a:extLst>
          </p:cNvPr>
          <p:cNvSpPr/>
          <p:nvPr/>
        </p:nvSpPr>
        <p:spPr bwMode="white">
          <a:xfrm>
            <a:off x="5310538" y="2564904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96B8C378-61AE-B641-6FD2-CD2DB6710C78}"/>
              </a:ext>
            </a:extLst>
          </p:cNvPr>
          <p:cNvSpPr/>
          <p:nvPr/>
        </p:nvSpPr>
        <p:spPr bwMode="white">
          <a:xfrm>
            <a:off x="839416" y="3429000"/>
            <a:ext cx="518457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D066AB75-3816-F8BD-758B-02706BA6515B}"/>
              </a:ext>
            </a:extLst>
          </p:cNvPr>
          <p:cNvSpPr/>
          <p:nvPr/>
        </p:nvSpPr>
        <p:spPr bwMode="white">
          <a:xfrm>
            <a:off x="980906" y="4315565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3E69644F-25FF-2416-AD11-5F8CC90C1CB2}"/>
              </a:ext>
            </a:extLst>
          </p:cNvPr>
          <p:cNvSpPr/>
          <p:nvPr/>
        </p:nvSpPr>
        <p:spPr bwMode="white">
          <a:xfrm>
            <a:off x="847669" y="5589240"/>
            <a:ext cx="251202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680FBBCF-FD5C-DFB2-C161-3B2D9216699A}"/>
              </a:ext>
            </a:extLst>
          </p:cNvPr>
          <p:cNvSpPr/>
          <p:nvPr/>
        </p:nvSpPr>
        <p:spPr bwMode="white">
          <a:xfrm>
            <a:off x="3394742" y="5387246"/>
            <a:ext cx="5941618" cy="142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46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32765-3158-F0E5-8867-AA2601634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D890D8A-3B80-2CE5-AD2F-5A3EF7C03389}"/>
              </a:ext>
            </a:extLst>
          </p:cNvPr>
          <p:cNvSpPr/>
          <p:nvPr/>
        </p:nvSpPr>
        <p:spPr bwMode="white">
          <a:xfrm>
            <a:off x="863475" y="1196752"/>
            <a:ext cx="43204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6ACB868-81AD-2377-8658-135D24DD7B65}"/>
              </a:ext>
            </a:extLst>
          </p:cNvPr>
          <p:cNvSpPr/>
          <p:nvPr/>
        </p:nvSpPr>
        <p:spPr bwMode="white">
          <a:xfrm>
            <a:off x="767408" y="2636913"/>
            <a:ext cx="45365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3E4D8F1-8D33-9CE5-DD02-81EDD0B1D503}"/>
              </a:ext>
            </a:extLst>
          </p:cNvPr>
          <p:cNvSpPr/>
          <p:nvPr/>
        </p:nvSpPr>
        <p:spPr bwMode="white">
          <a:xfrm>
            <a:off x="767408" y="3672942"/>
            <a:ext cx="10729192" cy="213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79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9316C-6666-DD3B-B3EE-8522974CF5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55976"/>
            <a:ext cx="10056520" cy="2765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90A528-6227-2142-C80E-BBDFD6E390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43"/>
          <a:stretch/>
        </p:blipFill>
        <p:spPr>
          <a:xfrm>
            <a:off x="1199456" y="3356992"/>
            <a:ext cx="8876290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F840622-B0F7-7BD2-A59A-733957E8B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3382777"/>
            <a:ext cx="2448272" cy="338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270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B2E5522-22D1-5353-B652-81E339779E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269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1ECF78-4FD8-5DB6-CB77-DFAE09F5D9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43"/>
          <a:stretch/>
        </p:blipFill>
        <p:spPr>
          <a:xfrm>
            <a:off x="1199456" y="3356992"/>
            <a:ext cx="8876290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31AB71A-DA0D-56D6-A68C-B00BC1AEBD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3382777"/>
            <a:ext cx="2448272" cy="338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578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C114A-287B-8BB3-2897-E82B591414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63" y="1115089"/>
            <a:ext cx="10800000" cy="27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56B9BD-C13B-A14E-2A44-2BFEE91F4F54}"/>
              </a:ext>
            </a:extLst>
          </p:cNvPr>
          <p:cNvSpPr/>
          <p:nvPr/>
        </p:nvSpPr>
        <p:spPr bwMode="white">
          <a:xfrm>
            <a:off x="8572191" y="2442345"/>
            <a:ext cx="866666" cy="12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0988FF-BF53-CDEB-626D-A0D1A4558B37}"/>
              </a:ext>
            </a:extLst>
          </p:cNvPr>
          <p:cNvSpPr/>
          <p:nvPr/>
        </p:nvSpPr>
        <p:spPr bwMode="white">
          <a:xfrm>
            <a:off x="4143620" y="2852936"/>
            <a:ext cx="1952380" cy="37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8369B1-8DE9-47E7-2525-2CC44F34EC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73" b="36243"/>
          <a:stretch/>
        </p:blipFill>
        <p:spPr>
          <a:xfrm>
            <a:off x="3863752" y="3079225"/>
            <a:ext cx="2736304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517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1DDCE-08E8-F86B-48B3-872EE3BC7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C2A433D-9CFD-775F-EDCF-41414467F0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r="39157" b="36243"/>
          <a:stretch/>
        </p:blipFill>
        <p:spPr>
          <a:xfrm>
            <a:off x="7176120" y="3356992"/>
            <a:ext cx="2880320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210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E1C65-A738-CECC-1436-6AB2AED776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9840496" cy="4122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0720225-53E6-D14B-1F2C-656A7F028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1340768"/>
            <a:ext cx="2088232" cy="288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12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BF78A-DAD5-710A-63B7-9CF4FA75D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8876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62154B-4FC8-83E6-A693-DF4483F5DA3D}"/>
              </a:ext>
            </a:extLst>
          </p:cNvPr>
          <p:cNvSpPr/>
          <p:nvPr/>
        </p:nvSpPr>
        <p:spPr bwMode="white">
          <a:xfrm>
            <a:off x="808106" y="4565520"/>
            <a:ext cx="7952190" cy="5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C0B373C4-2E94-9D86-FF01-FC7F0D013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555" y="847674"/>
            <a:ext cx="2423741" cy="3352970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562DE94-20AB-AAEF-2815-54F4DA084FE3}"/>
              </a:ext>
            </a:extLst>
          </p:cNvPr>
          <p:cNvSpPr/>
          <p:nvPr/>
        </p:nvSpPr>
        <p:spPr bwMode="white">
          <a:xfrm>
            <a:off x="767408" y="5249276"/>
            <a:ext cx="7952190" cy="5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89FD5D4-5875-90D6-7266-579D7A8C9F3E}"/>
              </a:ext>
            </a:extLst>
          </p:cNvPr>
          <p:cNvSpPr/>
          <p:nvPr/>
        </p:nvSpPr>
        <p:spPr bwMode="white">
          <a:xfrm>
            <a:off x="808106" y="6006374"/>
            <a:ext cx="7952190" cy="5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76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9878F-C8C5-FC9A-CF32-3DDE92163A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44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7ED1E4-E39E-98C5-DE78-D347F7DE5ABC}"/>
              </a:ext>
            </a:extLst>
          </p:cNvPr>
          <p:cNvSpPr/>
          <p:nvPr/>
        </p:nvSpPr>
        <p:spPr bwMode="white">
          <a:xfrm>
            <a:off x="623392" y="1340768"/>
            <a:ext cx="2664296" cy="5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EC8E930-AD66-A064-9B4A-A7F4FE6955E2}"/>
              </a:ext>
            </a:extLst>
          </p:cNvPr>
          <p:cNvSpPr/>
          <p:nvPr/>
        </p:nvSpPr>
        <p:spPr bwMode="white">
          <a:xfrm>
            <a:off x="3359696" y="1266590"/>
            <a:ext cx="6368014" cy="5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88C0A6F-595B-99B0-AAE3-441A1CDB5B26}"/>
              </a:ext>
            </a:extLst>
          </p:cNvPr>
          <p:cNvSpPr/>
          <p:nvPr/>
        </p:nvSpPr>
        <p:spPr bwMode="white">
          <a:xfrm>
            <a:off x="553777" y="2148464"/>
            <a:ext cx="7952190" cy="5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F43B6B4-E45D-67CB-412F-C517FFA38F99}"/>
              </a:ext>
            </a:extLst>
          </p:cNvPr>
          <p:cNvSpPr/>
          <p:nvPr/>
        </p:nvSpPr>
        <p:spPr bwMode="white">
          <a:xfrm>
            <a:off x="839416" y="3081605"/>
            <a:ext cx="3528392" cy="5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983C246-1DAA-3EA8-A5DF-BD443164A6C5}"/>
              </a:ext>
            </a:extLst>
          </p:cNvPr>
          <p:cNvSpPr/>
          <p:nvPr/>
        </p:nvSpPr>
        <p:spPr bwMode="white">
          <a:xfrm>
            <a:off x="4439816" y="3081605"/>
            <a:ext cx="5311194" cy="5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8F91DF4-BA34-EBA4-8726-0C3986462ADE}"/>
              </a:ext>
            </a:extLst>
          </p:cNvPr>
          <p:cNvSpPr/>
          <p:nvPr/>
        </p:nvSpPr>
        <p:spPr bwMode="white">
          <a:xfrm>
            <a:off x="695400" y="3963479"/>
            <a:ext cx="7952190" cy="5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DB3F344-B935-7012-A25D-45337C1453BC}"/>
              </a:ext>
            </a:extLst>
          </p:cNvPr>
          <p:cNvSpPr/>
          <p:nvPr/>
        </p:nvSpPr>
        <p:spPr bwMode="white">
          <a:xfrm>
            <a:off x="837293" y="4817682"/>
            <a:ext cx="7952190" cy="5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95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50E79-E6A3-5159-E2ED-340BAECCCC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800600"/>
            <a:ext cx="10200536" cy="440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F2F6887-96CD-577C-1055-28BA468280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6" b="54995"/>
          <a:stretch/>
        </p:blipFill>
        <p:spPr>
          <a:xfrm>
            <a:off x="6528048" y="4221088"/>
            <a:ext cx="3813960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B655B-7280-9DA2-4900-EFD0435FED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193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179E6C-E45A-4B6C-EFDB-A7C36653B7F9}"/>
              </a:ext>
            </a:extLst>
          </p:cNvPr>
          <p:cNvSpPr/>
          <p:nvPr/>
        </p:nvSpPr>
        <p:spPr bwMode="white">
          <a:xfrm>
            <a:off x="407368" y="908720"/>
            <a:ext cx="795219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D6569C0-120C-08CF-F918-8CA48408FDA1}"/>
              </a:ext>
            </a:extLst>
          </p:cNvPr>
          <p:cNvSpPr/>
          <p:nvPr/>
        </p:nvSpPr>
        <p:spPr bwMode="white">
          <a:xfrm>
            <a:off x="479376" y="1700808"/>
            <a:ext cx="795219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D4FFA376-3AC6-9FAB-A6BD-A28B9B09FD3E}"/>
              </a:ext>
            </a:extLst>
          </p:cNvPr>
          <p:cNvSpPr/>
          <p:nvPr/>
        </p:nvSpPr>
        <p:spPr bwMode="white">
          <a:xfrm>
            <a:off x="839416" y="2340496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8B0B8F8-8F94-767D-361A-E8D7E697CBEC}"/>
              </a:ext>
            </a:extLst>
          </p:cNvPr>
          <p:cNvSpPr/>
          <p:nvPr/>
        </p:nvSpPr>
        <p:spPr bwMode="white">
          <a:xfrm>
            <a:off x="839416" y="3108108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10689059-990E-9AE4-4DF6-73238C2FCC88}"/>
              </a:ext>
            </a:extLst>
          </p:cNvPr>
          <p:cNvSpPr/>
          <p:nvPr/>
        </p:nvSpPr>
        <p:spPr bwMode="white">
          <a:xfrm>
            <a:off x="854115" y="3844280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1139E8E-A52E-C32D-D923-CBB3E583B668}"/>
              </a:ext>
            </a:extLst>
          </p:cNvPr>
          <p:cNvSpPr/>
          <p:nvPr/>
        </p:nvSpPr>
        <p:spPr bwMode="white">
          <a:xfrm>
            <a:off x="911424" y="4515408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C802471B-64F8-60C4-6302-D63C53AB30B0}"/>
              </a:ext>
            </a:extLst>
          </p:cNvPr>
          <p:cNvSpPr/>
          <p:nvPr/>
        </p:nvSpPr>
        <p:spPr bwMode="white">
          <a:xfrm>
            <a:off x="872598" y="5307496"/>
            <a:ext cx="349521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8AAD24BA-7184-E722-532C-766ED5FEC7DE}"/>
              </a:ext>
            </a:extLst>
          </p:cNvPr>
          <p:cNvSpPr/>
          <p:nvPr/>
        </p:nvSpPr>
        <p:spPr bwMode="white">
          <a:xfrm>
            <a:off x="4400989" y="5434159"/>
            <a:ext cx="4488085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AD4DB6E1-7148-5ED6-ACFB-E7E8AC088315}"/>
              </a:ext>
            </a:extLst>
          </p:cNvPr>
          <p:cNvSpPr/>
          <p:nvPr/>
        </p:nvSpPr>
        <p:spPr bwMode="white">
          <a:xfrm>
            <a:off x="875852" y="6017266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41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BE81B-4D57-C12F-E9B9-050E096EEE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CB03F40-4B91-1C54-4BDC-9D020CA02D38}"/>
              </a:ext>
            </a:extLst>
          </p:cNvPr>
          <p:cNvSpPr/>
          <p:nvPr/>
        </p:nvSpPr>
        <p:spPr bwMode="white">
          <a:xfrm>
            <a:off x="623392" y="988450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3A31CD27-A18D-8F17-7D71-09742589F3F5}"/>
              </a:ext>
            </a:extLst>
          </p:cNvPr>
          <p:cNvSpPr/>
          <p:nvPr/>
        </p:nvSpPr>
        <p:spPr bwMode="white">
          <a:xfrm>
            <a:off x="696912" y="1988840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FF96C994-EF52-96D5-85B4-69ECE46C273B}"/>
              </a:ext>
            </a:extLst>
          </p:cNvPr>
          <p:cNvSpPr/>
          <p:nvPr/>
        </p:nvSpPr>
        <p:spPr bwMode="white">
          <a:xfrm>
            <a:off x="696912" y="3106153"/>
            <a:ext cx="4174952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C480F2BF-440A-322C-FFAA-7121DC1EFD72}"/>
              </a:ext>
            </a:extLst>
          </p:cNvPr>
          <p:cNvSpPr/>
          <p:nvPr/>
        </p:nvSpPr>
        <p:spPr bwMode="white">
          <a:xfrm>
            <a:off x="4968471" y="2852936"/>
            <a:ext cx="390257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3AF5E5FD-48E7-F400-6C80-3D7EFBD07CFD}"/>
              </a:ext>
            </a:extLst>
          </p:cNvPr>
          <p:cNvSpPr/>
          <p:nvPr/>
        </p:nvSpPr>
        <p:spPr bwMode="white">
          <a:xfrm>
            <a:off x="551384" y="4260559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39FEBDBD-B5E4-5BBB-D42C-71E09207FD0D}"/>
              </a:ext>
            </a:extLst>
          </p:cNvPr>
          <p:cNvSpPr/>
          <p:nvPr/>
        </p:nvSpPr>
        <p:spPr bwMode="white">
          <a:xfrm>
            <a:off x="696912" y="5279666"/>
            <a:ext cx="8094694" cy="117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08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5BB96-68A4-4760-4205-1BFD2E9C8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239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570E366-EBEA-192B-ED1B-F6E00FAFB72C}"/>
              </a:ext>
            </a:extLst>
          </p:cNvPr>
          <p:cNvSpPr/>
          <p:nvPr/>
        </p:nvSpPr>
        <p:spPr bwMode="white">
          <a:xfrm>
            <a:off x="767408" y="1052736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79FE78A-EC7A-9114-C724-75E919AD32B1}"/>
              </a:ext>
            </a:extLst>
          </p:cNvPr>
          <p:cNvSpPr/>
          <p:nvPr/>
        </p:nvSpPr>
        <p:spPr bwMode="white">
          <a:xfrm>
            <a:off x="774715" y="1821032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92D27120-B4A8-EE3E-8724-5D29F97CC83B}"/>
              </a:ext>
            </a:extLst>
          </p:cNvPr>
          <p:cNvSpPr/>
          <p:nvPr/>
        </p:nvSpPr>
        <p:spPr bwMode="white">
          <a:xfrm>
            <a:off x="846723" y="2572552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9BD647E-3D0F-35C9-CCE1-D85919DF08DB}"/>
              </a:ext>
            </a:extLst>
          </p:cNvPr>
          <p:cNvSpPr/>
          <p:nvPr/>
        </p:nvSpPr>
        <p:spPr bwMode="white">
          <a:xfrm>
            <a:off x="623392" y="3324072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CACB52F-39EA-FAC8-A0E9-E93BF369237E}"/>
              </a:ext>
            </a:extLst>
          </p:cNvPr>
          <p:cNvSpPr/>
          <p:nvPr/>
        </p:nvSpPr>
        <p:spPr bwMode="white">
          <a:xfrm>
            <a:off x="839416" y="4045178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597ECC51-7824-6E28-2643-640C27F4EE12}"/>
              </a:ext>
            </a:extLst>
          </p:cNvPr>
          <p:cNvSpPr/>
          <p:nvPr/>
        </p:nvSpPr>
        <p:spPr bwMode="white">
          <a:xfrm>
            <a:off x="767408" y="4876020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1243B9A9-89DA-2602-166E-47A479693A76}"/>
              </a:ext>
            </a:extLst>
          </p:cNvPr>
          <p:cNvSpPr/>
          <p:nvPr/>
        </p:nvSpPr>
        <p:spPr bwMode="white">
          <a:xfrm>
            <a:off x="839416" y="5595408"/>
            <a:ext cx="7952190" cy="92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A2D3B3-E730-4E14-3BAC-C6341DF213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4" b="37493"/>
          <a:stretch/>
        </p:blipFill>
        <p:spPr>
          <a:xfrm>
            <a:off x="9480376" y="1124744"/>
            <a:ext cx="3403682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414FA20-FE8A-A4D3-FA23-2FC6312B8D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9028" y="1216959"/>
            <a:ext cx="2423741" cy="335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60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34A41-528F-618C-1548-DAEC64E2DB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562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130B65-81D2-F75C-B51E-7BC503F0FFEA}"/>
              </a:ext>
            </a:extLst>
          </p:cNvPr>
          <p:cNvSpPr/>
          <p:nvPr/>
        </p:nvSpPr>
        <p:spPr bwMode="white">
          <a:xfrm>
            <a:off x="695400" y="980728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F5E9ED3-37FA-7D50-DFC6-A6069B0310BD}"/>
              </a:ext>
            </a:extLst>
          </p:cNvPr>
          <p:cNvSpPr/>
          <p:nvPr/>
        </p:nvSpPr>
        <p:spPr bwMode="white">
          <a:xfrm>
            <a:off x="911424" y="1700808"/>
            <a:ext cx="795219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CCE63D0-B4F3-91CC-A834-A86CF4E93A9D}"/>
              </a:ext>
            </a:extLst>
          </p:cNvPr>
          <p:cNvSpPr/>
          <p:nvPr/>
        </p:nvSpPr>
        <p:spPr bwMode="white">
          <a:xfrm>
            <a:off x="839416" y="2340496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A07D811-B2CB-17D3-795C-C8FA681BD30D}"/>
              </a:ext>
            </a:extLst>
          </p:cNvPr>
          <p:cNvSpPr/>
          <p:nvPr/>
        </p:nvSpPr>
        <p:spPr bwMode="white">
          <a:xfrm>
            <a:off x="983432" y="3379372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65C098A-7EE6-8A95-CE02-B785FEA0BB21}"/>
              </a:ext>
            </a:extLst>
          </p:cNvPr>
          <p:cNvSpPr/>
          <p:nvPr/>
        </p:nvSpPr>
        <p:spPr bwMode="white">
          <a:xfrm>
            <a:off x="983432" y="4308222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C0F48EE-C72A-EE47-6E79-42CF3A0EF977}"/>
              </a:ext>
            </a:extLst>
          </p:cNvPr>
          <p:cNvSpPr/>
          <p:nvPr/>
        </p:nvSpPr>
        <p:spPr bwMode="white">
          <a:xfrm>
            <a:off x="972754" y="5157192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71F9EE7-87B9-5695-8652-6511D306F39C}"/>
              </a:ext>
            </a:extLst>
          </p:cNvPr>
          <p:cNvSpPr/>
          <p:nvPr/>
        </p:nvSpPr>
        <p:spPr bwMode="white">
          <a:xfrm>
            <a:off x="1009576" y="5975762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18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D232D-5CEC-8EB7-0AB1-1BB98EC15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8416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991B85-EDE6-D4AB-4A19-8C2E6A10E303}"/>
              </a:ext>
            </a:extLst>
          </p:cNvPr>
          <p:cNvSpPr/>
          <p:nvPr/>
        </p:nvSpPr>
        <p:spPr bwMode="white">
          <a:xfrm>
            <a:off x="767408" y="1052736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F6A5A690-A2C9-B3A0-DEED-188DA36D8E24}"/>
              </a:ext>
            </a:extLst>
          </p:cNvPr>
          <p:cNvSpPr/>
          <p:nvPr/>
        </p:nvSpPr>
        <p:spPr bwMode="white">
          <a:xfrm>
            <a:off x="800921" y="1916832"/>
            <a:ext cx="795219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D48AD16-CEB2-38CD-998C-668DFAD8E043}"/>
              </a:ext>
            </a:extLst>
          </p:cNvPr>
          <p:cNvSpPr/>
          <p:nvPr/>
        </p:nvSpPr>
        <p:spPr bwMode="white">
          <a:xfrm>
            <a:off x="799262" y="3032636"/>
            <a:ext cx="2488426" cy="75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A6463CD6-E27A-DF56-83D8-B3DB14D78DD6}"/>
              </a:ext>
            </a:extLst>
          </p:cNvPr>
          <p:cNvSpPr/>
          <p:nvPr/>
        </p:nvSpPr>
        <p:spPr bwMode="white">
          <a:xfrm>
            <a:off x="3326182" y="3108323"/>
            <a:ext cx="5537431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E4184EDC-7752-1739-F5F3-55276DD75A7D}"/>
              </a:ext>
            </a:extLst>
          </p:cNvPr>
          <p:cNvSpPr/>
          <p:nvPr/>
        </p:nvSpPr>
        <p:spPr bwMode="white">
          <a:xfrm>
            <a:off x="623392" y="4047036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99E0C176-343B-1B53-1BA6-1A87BC5F3F70}"/>
              </a:ext>
            </a:extLst>
          </p:cNvPr>
          <p:cNvSpPr/>
          <p:nvPr/>
        </p:nvSpPr>
        <p:spPr bwMode="white">
          <a:xfrm>
            <a:off x="816023" y="4887165"/>
            <a:ext cx="7952190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26881BD4-4D88-54DC-C74E-ED909807EAC1}"/>
              </a:ext>
            </a:extLst>
          </p:cNvPr>
          <p:cNvSpPr/>
          <p:nvPr/>
        </p:nvSpPr>
        <p:spPr bwMode="white">
          <a:xfrm>
            <a:off x="767408" y="6026936"/>
            <a:ext cx="2088232" cy="64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4178E3A1-2D19-2553-98A5-0E04808F6A10}"/>
              </a:ext>
            </a:extLst>
          </p:cNvPr>
          <p:cNvSpPr/>
          <p:nvPr/>
        </p:nvSpPr>
        <p:spPr bwMode="white">
          <a:xfrm>
            <a:off x="2855640" y="5988643"/>
            <a:ext cx="6223998" cy="68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69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46F16-36BB-3B53-3D2E-75AC389CAF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7760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4E7487-F1D9-B12D-6D35-A5C080D8643D}"/>
              </a:ext>
            </a:extLst>
          </p:cNvPr>
          <p:cNvSpPr/>
          <p:nvPr/>
        </p:nvSpPr>
        <p:spPr bwMode="white">
          <a:xfrm>
            <a:off x="623392" y="980728"/>
            <a:ext cx="33123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4F53BE3-8239-DF7C-0C6F-607D657FE4E0}"/>
              </a:ext>
            </a:extLst>
          </p:cNvPr>
          <p:cNvSpPr/>
          <p:nvPr/>
        </p:nvSpPr>
        <p:spPr bwMode="white">
          <a:xfrm>
            <a:off x="3917264" y="1052736"/>
            <a:ext cx="33123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436D6F5B-0E5C-F32C-97AC-0CE62C4E002E}"/>
              </a:ext>
            </a:extLst>
          </p:cNvPr>
          <p:cNvSpPr/>
          <p:nvPr/>
        </p:nvSpPr>
        <p:spPr bwMode="white">
          <a:xfrm>
            <a:off x="929664" y="1683683"/>
            <a:ext cx="33123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9E5C229-F905-26A9-E509-608FC804D1C0}"/>
              </a:ext>
            </a:extLst>
          </p:cNvPr>
          <p:cNvSpPr/>
          <p:nvPr/>
        </p:nvSpPr>
        <p:spPr bwMode="white">
          <a:xfrm>
            <a:off x="839416" y="2338829"/>
            <a:ext cx="56166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A2D69D3-266F-9C78-62D1-65A751314041}"/>
              </a:ext>
            </a:extLst>
          </p:cNvPr>
          <p:cNvSpPr/>
          <p:nvPr/>
        </p:nvSpPr>
        <p:spPr bwMode="white">
          <a:xfrm>
            <a:off x="929664" y="2969776"/>
            <a:ext cx="33123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DE88293-2940-1DDB-91BD-01684B763C1D}"/>
              </a:ext>
            </a:extLst>
          </p:cNvPr>
          <p:cNvSpPr/>
          <p:nvPr/>
        </p:nvSpPr>
        <p:spPr bwMode="white">
          <a:xfrm>
            <a:off x="911424" y="3644704"/>
            <a:ext cx="33123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0B965CD6-FD10-975B-4B93-F61708B8FADD}"/>
              </a:ext>
            </a:extLst>
          </p:cNvPr>
          <p:cNvSpPr/>
          <p:nvPr/>
        </p:nvSpPr>
        <p:spPr bwMode="white">
          <a:xfrm>
            <a:off x="946378" y="4215742"/>
            <a:ext cx="622974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3CE29E47-0B63-E7C6-E770-A65D8C9F4F2C}"/>
              </a:ext>
            </a:extLst>
          </p:cNvPr>
          <p:cNvSpPr/>
          <p:nvPr/>
        </p:nvSpPr>
        <p:spPr bwMode="white">
          <a:xfrm>
            <a:off x="929664" y="4868680"/>
            <a:ext cx="33123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2A9B9BA4-E890-0B52-76CE-353AAF15E16A}"/>
              </a:ext>
            </a:extLst>
          </p:cNvPr>
          <p:cNvSpPr/>
          <p:nvPr/>
        </p:nvSpPr>
        <p:spPr bwMode="white">
          <a:xfrm>
            <a:off x="839416" y="5589240"/>
            <a:ext cx="3960440" cy="115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72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AFE8E-EA97-4095-B377-1C1B945AF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9473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F95F867-17BC-165B-65D6-B07F7E2951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6" b="54995"/>
          <a:stretch/>
        </p:blipFill>
        <p:spPr>
          <a:xfrm>
            <a:off x="9336360" y="1340768"/>
            <a:ext cx="3072357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0632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44C25-5602-40BE-E94C-D821823F0C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006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3058F8-DACE-6222-4F85-B0288EEC4712}"/>
              </a:ext>
            </a:extLst>
          </p:cNvPr>
          <p:cNvSpPr/>
          <p:nvPr/>
        </p:nvSpPr>
        <p:spPr bwMode="white">
          <a:xfrm>
            <a:off x="732110" y="1198920"/>
            <a:ext cx="5507905" cy="42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B080051-4CED-12EE-9B30-5F586D6C9B58}"/>
              </a:ext>
            </a:extLst>
          </p:cNvPr>
          <p:cNvSpPr/>
          <p:nvPr/>
        </p:nvSpPr>
        <p:spPr bwMode="white">
          <a:xfrm>
            <a:off x="800068" y="1991008"/>
            <a:ext cx="594400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C368BDA-10F9-3A75-039D-2B05822CEC4F}"/>
              </a:ext>
            </a:extLst>
          </p:cNvPr>
          <p:cNvSpPr/>
          <p:nvPr/>
        </p:nvSpPr>
        <p:spPr bwMode="white">
          <a:xfrm>
            <a:off x="733729" y="2708920"/>
            <a:ext cx="594400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2BA4EC2-AC23-56B8-8997-8A3C19411AC3}"/>
              </a:ext>
            </a:extLst>
          </p:cNvPr>
          <p:cNvSpPr/>
          <p:nvPr/>
        </p:nvSpPr>
        <p:spPr bwMode="white">
          <a:xfrm>
            <a:off x="800454" y="3503177"/>
            <a:ext cx="7959841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8DF99F6-CA7A-DB50-3622-C24AA6281BF6}"/>
              </a:ext>
            </a:extLst>
          </p:cNvPr>
          <p:cNvSpPr/>
          <p:nvPr/>
        </p:nvSpPr>
        <p:spPr bwMode="white">
          <a:xfrm>
            <a:off x="695400" y="4329864"/>
            <a:ext cx="594400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FF30EA5-6B6C-7EF2-DE67-849510B358F7}"/>
              </a:ext>
            </a:extLst>
          </p:cNvPr>
          <p:cNvSpPr/>
          <p:nvPr/>
        </p:nvSpPr>
        <p:spPr bwMode="white">
          <a:xfrm>
            <a:off x="839416" y="5229200"/>
            <a:ext cx="594400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17A3177-D249-2125-3E42-5BE3FBD4B579}"/>
              </a:ext>
            </a:extLst>
          </p:cNvPr>
          <p:cNvSpPr/>
          <p:nvPr/>
        </p:nvSpPr>
        <p:spPr bwMode="white">
          <a:xfrm>
            <a:off x="839416" y="6043300"/>
            <a:ext cx="594400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3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0ACBB-11A8-6036-E7E8-3668EF737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28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82A63C-6ACA-10F3-E0E4-17BC3AA94250}"/>
              </a:ext>
            </a:extLst>
          </p:cNvPr>
          <p:cNvSpPr/>
          <p:nvPr/>
        </p:nvSpPr>
        <p:spPr bwMode="white">
          <a:xfrm>
            <a:off x="767408" y="1196752"/>
            <a:ext cx="594400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F68BC0A-404D-6930-0A6F-735D712CE518}"/>
              </a:ext>
            </a:extLst>
          </p:cNvPr>
          <p:cNvSpPr/>
          <p:nvPr/>
        </p:nvSpPr>
        <p:spPr bwMode="white">
          <a:xfrm>
            <a:off x="793986" y="2132856"/>
            <a:ext cx="594400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DD486A5-221A-8BB2-F5B8-1CD3A4353A28}"/>
              </a:ext>
            </a:extLst>
          </p:cNvPr>
          <p:cNvSpPr/>
          <p:nvPr/>
        </p:nvSpPr>
        <p:spPr bwMode="white">
          <a:xfrm>
            <a:off x="624592" y="2939402"/>
            <a:ext cx="813570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78F0FD3-E060-AD3F-F72B-B5B6DF83A193}"/>
              </a:ext>
            </a:extLst>
          </p:cNvPr>
          <p:cNvSpPr/>
          <p:nvPr/>
        </p:nvSpPr>
        <p:spPr bwMode="white">
          <a:xfrm>
            <a:off x="793986" y="3875506"/>
            <a:ext cx="594400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AD64455-FBBF-72D1-CF40-D6A6C773FB81}"/>
              </a:ext>
            </a:extLst>
          </p:cNvPr>
          <p:cNvSpPr/>
          <p:nvPr/>
        </p:nvSpPr>
        <p:spPr bwMode="white">
          <a:xfrm>
            <a:off x="767408" y="4601731"/>
            <a:ext cx="3312368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8CDE074-01E8-21FD-3E9A-3F14BD1D492F}"/>
              </a:ext>
            </a:extLst>
          </p:cNvPr>
          <p:cNvSpPr/>
          <p:nvPr/>
        </p:nvSpPr>
        <p:spPr bwMode="white">
          <a:xfrm>
            <a:off x="4086656" y="4650686"/>
            <a:ext cx="5033680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473A75A-45B9-67FA-B71C-92367F2D6E5D}"/>
              </a:ext>
            </a:extLst>
          </p:cNvPr>
          <p:cNvSpPr/>
          <p:nvPr/>
        </p:nvSpPr>
        <p:spPr bwMode="white">
          <a:xfrm>
            <a:off x="839416" y="5512614"/>
            <a:ext cx="4032448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D78C322-F8D3-B042-C032-CED2799F4D5F}"/>
              </a:ext>
            </a:extLst>
          </p:cNvPr>
          <p:cNvSpPr/>
          <p:nvPr/>
        </p:nvSpPr>
        <p:spPr bwMode="white">
          <a:xfrm>
            <a:off x="4871864" y="5505795"/>
            <a:ext cx="6120680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57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8C293-17FA-11BF-C57A-DA6ADB8B59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3458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7B2670-63B7-3D99-C87B-8AB6165D92D9}"/>
              </a:ext>
            </a:extLst>
          </p:cNvPr>
          <p:cNvSpPr/>
          <p:nvPr/>
        </p:nvSpPr>
        <p:spPr bwMode="white">
          <a:xfrm>
            <a:off x="695400" y="1196752"/>
            <a:ext cx="741682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B181F12-89EB-D042-0B0B-9A031D21E612}"/>
              </a:ext>
            </a:extLst>
          </p:cNvPr>
          <p:cNvSpPr/>
          <p:nvPr/>
        </p:nvSpPr>
        <p:spPr bwMode="white">
          <a:xfrm>
            <a:off x="911424" y="2060848"/>
            <a:ext cx="9865096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F4EC717-4846-796B-421B-C7A031A42908}"/>
              </a:ext>
            </a:extLst>
          </p:cNvPr>
          <p:cNvSpPr/>
          <p:nvPr/>
        </p:nvSpPr>
        <p:spPr bwMode="white">
          <a:xfrm>
            <a:off x="911424" y="2996952"/>
            <a:ext cx="4032448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317CA51-0C39-B666-5A84-12C7C31E53F2}"/>
              </a:ext>
            </a:extLst>
          </p:cNvPr>
          <p:cNvSpPr/>
          <p:nvPr/>
        </p:nvSpPr>
        <p:spPr bwMode="white">
          <a:xfrm>
            <a:off x="4943872" y="2996952"/>
            <a:ext cx="633670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B571168-8F31-EC29-0105-A34F3A28E72D}"/>
              </a:ext>
            </a:extLst>
          </p:cNvPr>
          <p:cNvSpPr/>
          <p:nvPr/>
        </p:nvSpPr>
        <p:spPr bwMode="white">
          <a:xfrm>
            <a:off x="479376" y="3933056"/>
            <a:ext cx="741682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47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3FBB1-F5FF-7733-7B40-7C0A854EF6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564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3797401-9CFF-D4EB-A9D5-A5751F9F9013}"/>
              </a:ext>
            </a:extLst>
          </p:cNvPr>
          <p:cNvSpPr/>
          <p:nvPr/>
        </p:nvSpPr>
        <p:spPr bwMode="white">
          <a:xfrm>
            <a:off x="839416" y="1124744"/>
            <a:ext cx="7416824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E489059-EC72-6159-D567-3D43DC3630D0}"/>
              </a:ext>
            </a:extLst>
          </p:cNvPr>
          <p:cNvSpPr/>
          <p:nvPr/>
        </p:nvSpPr>
        <p:spPr bwMode="white">
          <a:xfrm>
            <a:off x="911424" y="1844824"/>
            <a:ext cx="9361040" cy="64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5EF2780C-C2D1-A018-DCDB-7601FC47A4B8}"/>
              </a:ext>
            </a:extLst>
          </p:cNvPr>
          <p:cNvSpPr/>
          <p:nvPr/>
        </p:nvSpPr>
        <p:spPr bwMode="white">
          <a:xfrm>
            <a:off x="820563" y="2924944"/>
            <a:ext cx="253913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2268254F-DF2E-E24C-05AA-EC4902A3774F}"/>
              </a:ext>
            </a:extLst>
          </p:cNvPr>
          <p:cNvSpPr/>
          <p:nvPr/>
        </p:nvSpPr>
        <p:spPr bwMode="white">
          <a:xfrm>
            <a:off x="3431704" y="2886772"/>
            <a:ext cx="44644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97541ED1-7155-3DC6-82ED-D46C485EC926}"/>
              </a:ext>
            </a:extLst>
          </p:cNvPr>
          <p:cNvSpPr/>
          <p:nvPr/>
        </p:nvSpPr>
        <p:spPr bwMode="white">
          <a:xfrm>
            <a:off x="839416" y="4293096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ECC05C28-2FCB-4525-6C20-65E6DE6CF5BF}"/>
              </a:ext>
            </a:extLst>
          </p:cNvPr>
          <p:cNvSpPr/>
          <p:nvPr/>
        </p:nvSpPr>
        <p:spPr bwMode="white">
          <a:xfrm>
            <a:off x="5178749" y="4221088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6E4608BD-0CBF-3445-DAEB-43954E1CCA0E}"/>
              </a:ext>
            </a:extLst>
          </p:cNvPr>
          <p:cNvSpPr/>
          <p:nvPr/>
        </p:nvSpPr>
        <p:spPr bwMode="white">
          <a:xfrm>
            <a:off x="910959" y="5144081"/>
            <a:ext cx="259275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1F8646E7-EDE3-9659-B450-EB7FF675FF18}"/>
              </a:ext>
            </a:extLst>
          </p:cNvPr>
          <p:cNvSpPr/>
          <p:nvPr/>
        </p:nvSpPr>
        <p:spPr bwMode="white">
          <a:xfrm>
            <a:off x="3564957" y="5094521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908D2053-5875-3094-853C-6E48750E1E01}"/>
              </a:ext>
            </a:extLst>
          </p:cNvPr>
          <p:cNvSpPr/>
          <p:nvPr/>
        </p:nvSpPr>
        <p:spPr bwMode="white">
          <a:xfrm>
            <a:off x="820562" y="5945506"/>
            <a:ext cx="68596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06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8A642-72CB-1F2A-E274-3AB10D9E3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537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85ECE0-C4B0-410B-C464-768675E57C25}"/>
              </a:ext>
            </a:extLst>
          </p:cNvPr>
          <p:cNvSpPr/>
          <p:nvPr/>
        </p:nvSpPr>
        <p:spPr bwMode="white">
          <a:xfrm>
            <a:off x="1772590" y="3176972"/>
            <a:ext cx="8355857" cy="349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7E0879F-6D1D-1A04-E24E-4B9D81DC2E03}"/>
              </a:ext>
            </a:extLst>
          </p:cNvPr>
          <p:cNvSpPr/>
          <p:nvPr/>
        </p:nvSpPr>
        <p:spPr bwMode="white">
          <a:xfrm>
            <a:off x="767408" y="1124744"/>
            <a:ext cx="230425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3CB1E39-BD7F-3FF1-5E62-64F185A93B81}"/>
              </a:ext>
            </a:extLst>
          </p:cNvPr>
          <p:cNvSpPr/>
          <p:nvPr/>
        </p:nvSpPr>
        <p:spPr bwMode="white">
          <a:xfrm>
            <a:off x="3085486" y="1124744"/>
            <a:ext cx="301051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E30C5DF-D8F3-45A3-1050-5F5C70E4F67E}"/>
              </a:ext>
            </a:extLst>
          </p:cNvPr>
          <p:cNvSpPr/>
          <p:nvPr/>
        </p:nvSpPr>
        <p:spPr bwMode="white">
          <a:xfrm>
            <a:off x="809878" y="2492896"/>
            <a:ext cx="23042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5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195EB-59A9-FCAE-59DF-424078CFCD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A69B782-F677-7CAA-D484-8E5CAF480AEC}"/>
              </a:ext>
            </a:extLst>
          </p:cNvPr>
          <p:cNvSpPr/>
          <p:nvPr/>
        </p:nvSpPr>
        <p:spPr bwMode="white">
          <a:xfrm>
            <a:off x="767408" y="1124744"/>
            <a:ext cx="91450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1E0B763-92EB-74F9-1785-24501A4DAEB7}"/>
              </a:ext>
            </a:extLst>
          </p:cNvPr>
          <p:cNvSpPr/>
          <p:nvPr/>
        </p:nvSpPr>
        <p:spPr bwMode="white">
          <a:xfrm>
            <a:off x="623392" y="1845707"/>
            <a:ext cx="27363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08C6688-8AE7-9AC9-FBA2-9F7DC014CB55}"/>
              </a:ext>
            </a:extLst>
          </p:cNvPr>
          <p:cNvSpPr/>
          <p:nvPr/>
        </p:nvSpPr>
        <p:spPr bwMode="white">
          <a:xfrm>
            <a:off x="3215680" y="2060848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AB204E3-E674-1863-4A8A-6BE2EC497D5B}"/>
              </a:ext>
            </a:extLst>
          </p:cNvPr>
          <p:cNvSpPr/>
          <p:nvPr/>
        </p:nvSpPr>
        <p:spPr bwMode="white">
          <a:xfrm>
            <a:off x="767408" y="2852174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6D5CBF7-F225-3F4B-C9DE-1D336EFAB09F}"/>
              </a:ext>
            </a:extLst>
          </p:cNvPr>
          <p:cNvSpPr/>
          <p:nvPr/>
        </p:nvSpPr>
        <p:spPr bwMode="white">
          <a:xfrm>
            <a:off x="767408" y="3753720"/>
            <a:ext cx="48965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A7DB09A-A28A-0109-31B8-A1983AF23173}"/>
              </a:ext>
            </a:extLst>
          </p:cNvPr>
          <p:cNvSpPr/>
          <p:nvPr/>
        </p:nvSpPr>
        <p:spPr bwMode="white">
          <a:xfrm>
            <a:off x="5735960" y="3753720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A685650-8395-8400-E983-4A944BD29994}"/>
              </a:ext>
            </a:extLst>
          </p:cNvPr>
          <p:cNvSpPr/>
          <p:nvPr/>
        </p:nvSpPr>
        <p:spPr bwMode="white">
          <a:xfrm>
            <a:off x="767408" y="4655266"/>
            <a:ext cx="75608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9E2A6A9-9DFB-68C8-3687-D5C0B8BC4ED0}"/>
              </a:ext>
            </a:extLst>
          </p:cNvPr>
          <p:cNvSpPr/>
          <p:nvPr/>
        </p:nvSpPr>
        <p:spPr bwMode="white">
          <a:xfrm>
            <a:off x="771468" y="5556812"/>
            <a:ext cx="4316420" cy="104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33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2024-04-27T14:07:06Z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