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4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4ED619-BC0B-C905-8FC9-8FF0E9784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2" y="3178240"/>
            <a:ext cx="12000656" cy="50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2ECF5-5CB2-7F6A-51F5-FF613DACF7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6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27FFA7-1D39-455C-9AD7-E2205D838E58}"/>
              </a:ext>
            </a:extLst>
          </p:cNvPr>
          <p:cNvSpPr/>
          <p:nvPr/>
        </p:nvSpPr>
        <p:spPr bwMode="white">
          <a:xfrm>
            <a:off x="335360" y="1268760"/>
            <a:ext cx="93610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A9AEF4B-EF70-A191-20B7-E5CF7021B4F5}"/>
              </a:ext>
            </a:extLst>
          </p:cNvPr>
          <p:cNvSpPr/>
          <p:nvPr/>
        </p:nvSpPr>
        <p:spPr bwMode="white">
          <a:xfrm>
            <a:off x="839416" y="2132856"/>
            <a:ext cx="93610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E20662B-7062-2CB0-0586-F6FD7BEA2719}"/>
              </a:ext>
            </a:extLst>
          </p:cNvPr>
          <p:cNvSpPr/>
          <p:nvPr/>
        </p:nvSpPr>
        <p:spPr bwMode="white">
          <a:xfrm>
            <a:off x="839416" y="3429000"/>
            <a:ext cx="936104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0767261-1F46-874B-E2F8-3D8B22FCEDCB}"/>
              </a:ext>
            </a:extLst>
          </p:cNvPr>
          <p:cNvSpPr/>
          <p:nvPr/>
        </p:nvSpPr>
        <p:spPr bwMode="white">
          <a:xfrm>
            <a:off x="695400" y="4869160"/>
            <a:ext cx="957706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5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4D0D1-5FA3-82E7-8129-F45D7F126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9407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E8D45-FCA9-5030-1DF9-1AFBBE50E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60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4DC5D-FD32-B443-3A19-593A781CD549}"/>
              </a:ext>
            </a:extLst>
          </p:cNvPr>
          <p:cNvSpPr/>
          <p:nvPr/>
        </p:nvSpPr>
        <p:spPr bwMode="white">
          <a:xfrm>
            <a:off x="3572749" y="2063048"/>
            <a:ext cx="1657142" cy="5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0245B-3704-2E7F-8643-0D56BB69D4B5}"/>
              </a:ext>
            </a:extLst>
          </p:cNvPr>
          <p:cNvSpPr/>
          <p:nvPr/>
        </p:nvSpPr>
        <p:spPr bwMode="white">
          <a:xfrm>
            <a:off x="2877511" y="3035235"/>
            <a:ext cx="1580952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4BB9F-339C-90F3-343E-E2DFE712FC13}"/>
              </a:ext>
            </a:extLst>
          </p:cNvPr>
          <p:cNvSpPr/>
          <p:nvPr/>
        </p:nvSpPr>
        <p:spPr bwMode="white">
          <a:xfrm>
            <a:off x="7801320" y="3025704"/>
            <a:ext cx="1314285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95825F-D0D5-C477-9696-20634063903D}"/>
              </a:ext>
            </a:extLst>
          </p:cNvPr>
          <p:cNvSpPr/>
          <p:nvPr/>
        </p:nvSpPr>
        <p:spPr bwMode="white">
          <a:xfrm>
            <a:off x="7782273" y="3940704"/>
            <a:ext cx="209523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40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677EE-B906-1864-A6BC-A97730225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428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981B4-FD97-EBD4-9558-A17D159A2126}"/>
              </a:ext>
            </a:extLst>
          </p:cNvPr>
          <p:cNvSpPr/>
          <p:nvPr/>
        </p:nvSpPr>
        <p:spPr bwMode="white">
          <a:xfrm>
            <a:off x="6441353" y="1893119"/>
            <a:ext cx="3615087" cy="70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155A4A-4777-35AB-C502-B798ED290AD8}"/>
              </a:ext>
            </a:extLst>
          </p:cNvPr>
          <p:cNvSpPr/>
          <p:nvPr/>
        </p:nvSpPr>
        <p:spPr bwMode="white">
          <a:xfrm>
            <a:off x="3995210" y="3861048"/>
            <a:ext cx="11646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2863DB-900F-9918-4E5B-F57A9D4C5C4F}"/>
              </a:ext>
            </a:extLst>
          </p:cNvPr>
          <p:cNvSpPr/>
          <p:nvPr/>
        </p:nvSpPr>
        <p:spPr bwMode="white">
          <a:xfrm>
            <a:off x="7967892" y="4053954"/>
            <a:ext cx="202312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096934-262B-36B2-B50E-0366F1A82988}"/>
              </a:ext>
            </a:extLst>
          </p:cNvPr>
          <p:cNvSpPr/>
          <p:nvPr/>
        </p:nvSpPr>
        <p:spPr bwMode="white">
          <a:xfrm>
            <a:off x="6634469" y="4738192"/>
            <a:ext cx="2773899" cy="70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98D4B3-4866-5F35-2CB4-D3A2B6F5C024}"/>
              </a:ext>
            </a:extLst>
          </p:cNvPr>
          <p:cNvSpPr/>
          <p:nvPr/>
        </p:nvSpPr>
        <p:spPr bwMode="white">
          <a:xfrm>
            <a:off x="4813657" y="5829801"/>
            <a:ext cx="303468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76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D88D2-505F-BE7F-9155-CC42273B7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34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F685A-C41D-B356-C6F7-7596927D166F}"/>
              </a:ext>
            </a:extLst>
          </p:cNvPr>
          <p:cNvSpPr/>
          <p:nvPr/>
        </p:nvSpPr>
        <p:spPr bwMode="white">
          <a:xfrm>
            <a:off x="2279576" y="2996952"/>
            <a:ext cx="8042572" cy="64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4A9930-E193-9CFE-BB0E-A9295C117743}"/>
              </a:ext>
            </a:extLst>
          </p:cNvPr>
          <p:cNvSpPr/>
          <p:nvPr/>
        </p:nvSpPr>
        <p:spPr bwMode="white">
          <a:xfrm>
            <a:off x="2351584" y="3816198"/>
            <a:ext cx="8042572" cy="64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EFCE5-804F-6F8B-C77C-7C45D9AD0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39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F4E4B3-A145-6C59-5DF8-05CBCAE4DF46}"/>
              </a:ext>
            </a:extLst>
          </p:cNvPr>
          <p:cNvSpPr/>
          <p:nvPr/>
        </p:nvSpPr>
        <p:spPr bwMode="white">
          <a:xfrm>
            <a:off x="1487488" y="2564904"/>
            <a:ext cx="804257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B1378B-1B18-E8CA-135F-8F11DB8D148B}"/>
              </a:ext>
            </a:extLst>
          </p:cNvPr>
          <p:cNvSpPr/>
          <p:nvPr/>
        </p:nvSpPr>
        <p:spPr bwMode="white">
          <a:xfrm>
            <a:off x="1703512" y="3924778"/>
            <a:ext cx="8042572" cy="64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201CF-028A-3976-5B91-A6999BB1E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44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CB36EA-B2FC-03FB-6099-E815CA083C5B}"/>
              </a:ext>
            </a:extLst>
          </p:cNvPr>
          <p:cNvSpPr/>
          <p:nvPr/>
        </p:nvSpPr>
        <p:spPr bwMode="white">
          <a:xfrm>
            <a:off x="1631504" y="2616859"/>
            <a:ext cx="9721080" cy="189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86366ED-94E5-5A2C-0781-3833D8B53FB1}"/>
              </a:ext>
            </a:extLst>
          </p:cNvPr>
          <p:cNvSpPr/>
          <p:nvPr/>
        </p:nvSpPr>
        <p:spPr bwMode="white">
          <a:xfrm>
            <a:off x="1559496" y="4840115"/>
            <a:ext cx="8042572" cy="64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85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4C0F6-1A95-67C7-1CC9-875A06858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C4E227-5B04-0DD5-4F7B-F86B17884D68}"/>
              </a:ext>
            </a:extLst>
          </p:cNvPr>
          <p:cNvSpPr/>
          <p:nvPr/>
        </p:nvSpPr>
        <p:spPr bwMode="white">
          <a:xfrm>
            <a:off x="706130" y="3393233"/>
            <a:ext cx="5677902" cy="3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3DB854E-BAA8-6171-3489-A4F8AB361785}"/>
              </a:ext>
            </a:extLst>
          </p:cNvPr>
          <p:cNvSpPr/>
          <p:nvPr/>
        </p:nvSpPr>
        <p:spPr bwMode="white">
          <a:xfrm>
            <a:off x="1271464" y="4005064"/>
            <a:ext cx="58326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810EDCF-0970-90D4-9EA5-C984576ABA73}"/>
              </a:ext>
            </a:extLst>
          </p:cNvPr>
          <p:cNvSpPr/>
          <p:nvPr/>
        </p:nvSpPr>
        <p:spPr bwMode="white">
          <a:xfrm>
            <a:off x="736373" y="5013175"/>
            <a:ext cx="5677902" cy="3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44EDA68-B7D9-319D-845A-0591BB568B20}"/>
              </a:ext>
            </a:extLst>
          </p:cNvPr>
          <p:cNvSpPr/>
          <p:nvPr/>
        </p:nvSpPr>
        <p:spPr bwMode="white">
          <a:xfrm>
            <a:off x="1271464" y="5607039"/>
            <a:ext cx="5677902" cy="3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CCB1080-A45F-48C3-3808-68D58506C18A}"/>
              </a:ext>
            </a:extLst>
          </p:cNvPr>
          <p:cNvSpPr/>
          <p:nvPr/>
        </p:nvSpPr>
        <p:spPr bwMode="white">
          <a:xfrm>
            <a:off x="1055440" y="6218870"/>
            <a:ext cx="5677902" cy="3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81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20FD0-8150-EA06-4311-56384CAFA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641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9FB00-5FE7-31C0-F241-4B1F237A4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5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605A0B-F016-FC0B-5D3B-A29DAF0AF19C}"/>
              </a:ext>
            </a:extLst>
          </p:cNvPr>
          <p:cNvSpPr/>
          <p:nvPr/>
        </p:nvSpPr>
        <p:spPr bwMode="white">
          <a:xfrm>
            <a:off x="839416" y="1124744"/>
            <a:ext cx="7128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7CA5F60-CA55-8189-280E-F7AD9FBDA262}"/>
              </a:ext>
            </a:extLst>
          </p:cNvPr>
          <p:cNvSpPr/>
          <p:nvPr/>
        </p:nvSpPr>
        <p:spPr bwMode="white">
          <a:xfrm>
            <a:off x="806252" y="1988840"/>
            <a:ext cx="7128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DE5012C-3D5A-C676-924D-FDBBB27DFB6D}"/>
              </a:ext>
            </a:extLst>
          </p:cNvPr>
          <p:cNvSpPr/>
          <p:nvPr/>
        </p:nvSpPr>
        <p:spPr bwMode="white">
          <a:xfrm>
            <a:off x="806252" y="2816930"/>
            <a:ext cx="9970268" cy="140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A213DF3-DD51-CCE6-4ACD-7C481EA15DAE}"/>
              </a:ext>
            </a:extLst>
          </p:cNvPr>
          <p:cNvSpPr/>
          <p:nvPr/>
        </p:nvSpPr>
        <p:spPr bwMode="white">
          <a:xfrm>
            <a:off x="873332" y="4506316"/>
            <a:ext cx="79589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04EF59E-65C1-5F0E-FD5B-08C5C8AFFAB3}"/>
              </a:ext>
            </a:extLst>
          </p:cNvPr>
          <p:cNvSpPr/>
          <p:nvPr/>
        </p:nvSpPr>
        <p:spPr bwMode="white">
          <a:xfrm>
            <a:off x="881088" y="5697249"/>
            <a:ext cx="2622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F31C153-A34D-C5D1-01D3-B17899CE2538}"/>
              </a:ext>
            </a:extLst>
          </p:cNvPr>
          <p:cNvSpPr/>
          <p:nvPr/>
        </p:nvSpPr>
        <p:spPr bwMode="white">
          <a:xfrm>
            <a:off x="3612526" y="5445224"/>
            <a:ext cx="29155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4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041D0-DBB5-E052-DDBF-DA81C3738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44008"/>
            <a:ext cx="10800000" cy="7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93179A-6424-225B-D30B-554238E0D5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72816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45E444-BD96-B3F0-C2CA-2A7E32E6411E}"/>
              </a:ext>
            </a:extLst>
          </p:cNvPr>
          <p:cNvSpPr/>
          <p:nvPr/>
        </p:nvSpPr>
        <p:spPr bwMode="white">
          <a:xfrm>
            <a:off x="839416" y="1124744"/>
            <a:ext cx="7128792" cy="74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3F3A5E-A26D-C4B5-D418-9D99D3E7ECE3}"/>
              </a:ext>
            </a:extLst>
          </p:cNvPr>
          <p:cNvSpPr/>
          <p:nvPr/>
        </p:nvSpPr>
        <p:spPr bwMode="white">
          <a:xfrm>
            <a:off x="839416" y="2226450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1DFFB3-FAD0-666C-B215-C71A8983D8FE}"/>
              </a:ext>
            </a:extLst>
          </p:cNvPr>
          <p:cNvSpPr/>
          <p:nvPr/>
        </p:nvSpPr>
        <p:spPr bwMode="white">
          <a:xfrm>
            <a:off x="3575720" y="1983618"/>
            <a:ext cx="4105656" cy="101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8386E6-37DD-F17E-FB5E-D9032970BB5F}"/>
              </a:ext>
            </a:extLst>
          </p:cNvPr>
          <p:cNvSpPr/>
          <p:nvPr/>
        </p:nvSpPr>
        <p:spPr bwMode="white">
          <a:xfrm>
            <a:off x="767408" y="3356563"/>
            <a:ext cx="7128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EE37F4-43DD-8CD0-329A-D3349B40A587}"/>
              </a:ext>
            </a:extLst>
          </p:cNvPr>
          <p:cNvSpPr/>
          <p:nvPr/>
        </p:nvSpPr>
        <p:spPr bwMode="white">
          <a:xfrm>
            <a:off x="911424" y="4098229"/>
            <a:ext cx="7128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2FA359-C233-44CC-B87A-547402BDA5E7}"/>
              </a:ext>
            </a:extLst>
          </p:cNvPr>
          <p:cNvSpPr/>
          <p:nvPr/>
        </p:nvSpPr>
        <p:spPr bwMode="white">
          <a:xfrm>
            <a:off x="911424" y="5056836"/>
            <a:ext cx="7128792" cy="122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36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D17A6-C9C5-D71E-774A-5DE9267F0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2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572414-4BD1-9839-4E68-CC13A29E5343}"/>
              </a:ext>
            </a:extLst>
          </p:cNvPr>
          <p:cNvSpPr/>
          <p:nvPr/>
        </p:nvSpPr>
        <p:spPr bwMode="white">
          <a:xfrm>
            <a:off x="1127448" y="4869160"/>
            <a:ext cx="93610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D6E2991-B9E2-F079-7592-0AD570D3B880}"/>
              </a:ext>
            </a:extLst>
          </p:cNvPr>
          <p:cNvSpPr/>
          <p:nvPr/>
        </p:nvSpPr>
        <p:spPr bwMode="white">
          <a:xfrm>
            <a:off x="1271464" y="5733256"/>
            <a:ext cx="93610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0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62</cp:revision>
  <dcterms:created xsi:type="dcterms:W3CDTF">2015-09-16T06:44:00Z</dcterms:created>
  <dcterms:modified xsi:type="dcterms:W3CDTF">2024-04-27T13:36:59Z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