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9" r:id="rId4"/>
    <p:sldId id="357" r:id="rId5"/>
    <p:sldId id="355" r:id="rId6"/>
    <p:sldId id="353" r:id="rId7"/>
    <p:sldId id="352" r:id="rId8"/>
    <p:sldId id="347" r:id="rId9"/>
    <p:sldId id="346" r:id="rId10"/>
    <p:sldId id="345" r:id="rId11"/>
    <p:sldId id="344" r:id="rId12"/>
    <p:sldId id="342" r:id="rId13"/>
    <p:sldId id="341" r:id="rId14"/>
    <p:sldId id="339" r:id="rId15"/>
    <p:sldId id="338" r:id="rId16"/>
    <p:sldId id="336" r:id="rId17"/>
    <p:sldId id="335" r:id="rId18"/>
    <p:sldId id="333" r:id="rId19"/>
    <p:sldId id="331" r:id="rId20"/>
    <p:sldId id="330" r:id="rId21"/>
    <p:sldId id="329" r:id="rId22"/>
    <p:sldId id="327" r:id="rId23"/>
    <p:sldId id="326" r:id="rId24"/>
    <p:sldId id="32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82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6BB0FD2-5A9E-4941-BF75-2FE4DBEDB0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310" y="2938394"/>
            <a:ext cx="7735380" cy="98121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2DBE4E-DDFF-5D73-12CB-21ECC16FB5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8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7FDA6F-8784-7A74-99A5-0DD6A2FD69E4}"/>
              </a:ext>
            </a:extLst>
          </p:cNvPr>
          <p:cNvSpPr/>
          <p:nvPr/>
        </p:nvSpPr>
        <p:spPr bwMode="white">
          <a:xfrm>
            <a:off x="1703512" y="2492896"/>
            <a:ext cx="432048" cy="534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5E59063-733B-9C08-B940-D263EFC5AC4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2276872"/>
            <a:ext cx="4655920" cy="3441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46701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D9A435-64A0-9643-934F-3ECC2B7D1C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7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A0D81A-2D99-E764-EC84-B55F90B4BE38}"/>
              </a:ext>
            </a:extLst>
          </p:cNvPr>
          <p:cNvSpPr/>
          <p:nvPr/>
        </p:nvSpPr>
        <p:spPr bwMode="white">
          <a:xfrm>
            <a:off x="1110476" y="3129527"/>
            <a:ext cx="5580952" cy="299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52E7074-A4DB-6451-D3C0-6BF44F6B9DF6}"/>
              </a:ext>
            </a:extLst>
          </p:cNvPr>
          <p:cNvSpPr/>
          <p:nvPr/>
        </p:nvSpPr>
        <p:spPr bwMode="white">
          <a:xfrm>
            <a:off x="983432" y="3509625"/>
            <a:ext cx="5697318" cy="299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B9D600-5509-EDB1-2783-4FC9F02E7BF8}"/>
              </a:ext>
            </a:extLst>
          </p:cNvPr>
          <p:cNvSpPr/>
          <p:nvPr/>
        </p:nvSpPr>
        <p:spPr bwMode="white">
          <a:xfrm>
            <a:off x="1077242" y="3845465"/>
            <a:ext cx="986310" cy="299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35EFCC6-2C93-1A24-B124-A6356B1913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394" y="4177001"/>
            <a:ext cx="10800000" cy="2147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A8B220-E58B-4783-29DE-345BC7183685}"/>
              </a:ext>
            </a:extLst>
          </p:cNvPr>
          <p:cNvSpPr/>
          <p:nvPr/>
        </p:nvSpPr>
        <p:spPr bwMode="white">
          <a:xfrm>
            <a:off x="2063552" y="3877528"/>
            <a:ext cx="1728192" cy="299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D6D15B-310A-FAC4-CD0C-EF935FDC4F6F}"/>
              </a:ext>
            </a:extLst>
          </p:cNvPr>
          <p:cNvSpPr/>
          <p:nvPr/>
        </p:nvSpPr>
        <p:spPr bwMode="white">
          <a:xfrm>
            <a:off x="1077242" y="4315794"/>
            <a:ext cx="5795303" cy="45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BD4E6B-F937-1BF0-30FB-A5A7E7B2DEEB}"/>
              </a:ext>
            </a:extLst>
          </p:cNvPr>
          <p:cNvSpPr/>
          <p:nvPr/>
        </p:nvSpPr>
        <p:spPr bwMode="white">
          <a:xfrm>
            <a:off x="1089026" y="4900610"/>
            <a:ext cx="4358901" cy="356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8FC06DD-3263-AB32-30CA-F36E9BD6B56A}"/>
              </a:ext>
            </a:extLst>
          </p:cNvPr>
          <p:cNvSpPr/>
          <p:nvPr/>
        </p:nvSpPr>
        <p:spPr bwMode="white">
          <a:xfrm>
            <a:off x="1119394" y="5348840"/>
            <a:ext cx="4358901" cy="356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7206EB9-7387-688F-2A54-554374CAD6CE}"/>
              </a:ext>
            </a:extLst>
          </p:cNvPr>
          <p:cNvSpPr/>
          <p:nvPr/>
        </p:nvSpPr>
        <p:spPr bwMode="white">
          <a:xfrm>
            <a:off x="1119393" y="5737172"/>
            <a:ext cx="4358901" cy="356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195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C0244A-6B18-5E49-908D-37E5806BEA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8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9E1CB3-EF3B-2CED-DA59-C8B1ABAEC707}"/>
              </a:ext>
            </a:extLst>
          </p:cNvPr>
          <p:cNvSpPr/>
          <p:nvPr/>
        </p:nvSpPr>
        <p:spPr bwMode="white">
          <a:xfrm>
            <a:off x="1120000" y="2900350"/>
            <a:ext cx="10057142" cy="88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399C5C9-E19F-FE59-9827-736FF002A8D9}"/>
              </a:ext>
            </a:extLst>
          </p:cNvPr>
          <p:cNvSpPr/>
          <p:nvPr/>
        </p:nvSpPr>
        <p:spPr bwMode="white">
          <a:xfrm>
            <a:off x="1098304" y="3955215"/>
            <a:ext cx="10057142" cy="55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E3F58A-7790-BC13-CA0C-CE08A01DEAD0}"/>
              </a:ext>
            </a:extLst>
          </p:cNvPr>
          <p:cNvSpPr/>
          <p:nvPr/>
        </p:nvSpPr>
        <p:spPr bwMode="white">
          <a:xfrm>
            <a:off x="1098304" y="4539262"/>
            <a:ext cx="10057142" cy="55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512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474670-15C8-12A2-5436-D94D952EE8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56798"/>
            <a:ext cx="10800000" cy="1633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A77A6F2-0548-5CAA-AA1D-C4E2FE7EF2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348880"/>
            <a:ext cx="10800000" cy="3776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1F3A7E-ACFA-62A5-1AC6-0A6B3B81555E}"/>
              </a:ext>
            </a:extLst>
          </p:cNvPr>
          <p:cNvSpPr/>
          <p:nvPr/>
        </p:nvSpPr>
        <p:spPr bwMode="white">
          <a:xfrm>
            <a:off x="1091429" y="3645025"/>
            <a:ext cx="327637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A624EA-7B27-09BA-EE26-6F253D5431D7}"/>
              </a:ext>
            </a:extLst>
          </p:cNvPr>
          <p:cNvSpPr/>
          <p:nvPr/>
        </p:nvSpPr>
        <p:spPr bwMode="white">
          <a:xfrm>
            <a:off x="1091429" y="4077073"/>
            <a:ext cx="3276379" cy="28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A6B568-D007-B0ED-AB85-C3F91184A306}"/>
              </a:ext>
            </a:extLst>
          </p:cNvPr>
          <p:cNvSpPr/>
          <p:nvPr/>
        </p:nvSpPr>
        <p:spPr bwMode="white">
          <a:xfrm>
            <a:off x="1127448" y="4525359"/>
            <a:ext cx="3528392" cy="559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3AB3D2-5EE3-FF08-1003-19BE14889A77}"/>
              </a:ext>
            </a:extLst>
          </p:cNvPr>
          <p:cNvSpPr/>
          <p:nvPr/>
        </p:nvSpPr>
        <p:spPr bwMode="white">
          <a:xfrm>
            <a:off x="1091428" y="5085184"/>
            <a:ext cx="4284492" cy="38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12ACCE-DB5F-8AC4-8440-F830F4CD30E6}"/>
              </a:ext>
            </a:extLst>
          </p:cNvPr>
          <p:cNvSpPr/>
          <p:nvPr/>
        </p:nvSpPr>
        <p:spPr bwMode="white">
          <a:xfrm>
            <a:off x="1127448" y="5531188"/>
            <a:ext cx="3276379" cy="594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864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25477D-8D90-6230-FD76-ACB27BA50B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340768"/>
            <a:ext cx="10800000" cy="2218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ED637D2-1D8F-E75A-CE9A-97E7D96647F1}"/>
              </a:ext>
            </a:extLst>
          </p:cNvPr>
          <p:cNvSpPr/>
          <p:nvPr/>
        </p:nvSpPr>
        <p:spPr bwMode="white">
          <a:xfrm>
            <a:off x="911424" y="1368261"/>
            <a:ext cx="5885714" cy="54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AC88F0-13D4-EA71-D6DF-F9427DA61915}"/>
              </a:ext>
            </a:extLst>
          </p:cNvPr>
          <p:cNvSpPr/>
          <p:nvPr/>
        </p:nvSpPr>
        <p:spPr bwMode="white">
          <a:xfrm>
            <a:off x="983432" y="1944326"/>
            <a:ext cx="5885714" cy="382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61EE7F-31DE-EB7F-67D0-1D1CF9116008}"/>
              </a:ext>
            </a:extLst>
          </p:cNvPr>
          <p:cNvSpPr/>
          <p:nvPr/>
        </p:nvSpPr>
        <p:spPr bwMode="white">
          <a:xfrm>
            <a:off x="987894" y="2369592"/>
            <a:ext cx="5972201" cy="555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223512-39B4-2529-F196-EFA9BFCCFCF2}"/>
              </a:ext>
            </a:extLst>
          </p:cNvPr>
          <p:cNvSpPr/>
          <p:nvPr/>
        </p:nvSpPr>
        <p:spPr bwMode="white">
          <a:xfrm>
            <a:off x="1120110" y="3057859"/>
            <a:ext cx="6342051" cy="59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238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E58B05-4031-2E3D-9A9E-6DF08872C1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16" y="753172"/>
            <a:ext cx="10800000" cy="3179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2A8CCE-DD98-5684-2027-E967A10FBBBA}"/>
              </a:ext>
            </a:extLst>
          </p:cNvPr>
          <p:cNvSpPr/>
          <p:nvPr/>
        </p:nvSpPr>
        <p:spPr bwMode="white">
          <a:xfrm>
            <a:off x="1264016" y="2853997"/>
            <a:ext cx="3000000" cy="286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41B1B36-7FCE-A58C-B414-62C88F9293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933056"/>
            <a:ext cx="10800000" cy="2690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98671C0-DF01-0142-6299-B179CB9AEF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2384" y="2636913"/>
            <a:ext cx="2017061" cy="191148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8F7751-ABB6-4AA1-3651-C1B0827242AA}"/>
              </a:ext>
            </a:extLst>
          </p:cNvPr>
          <p:cNvSpPr/>
          <p:nvPr/>
        </p:nvSpPr>
        <p:spPr bwMode="white">
          <a:xfrm>
            <a:off x="1271464" y="3212976"/>
            <a:ext cx="3000000" cy="286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71ECA7-55A6-1A04-981B-EF0F1F7DB803}"/>
              </a:ext>
            </a:extLst>
          </p:cNvPr>
          <p:cNvSpPr/>
          <p:nvPr/>
        </p:nvSpPr>
        <p:spPr bwMode="white">
          <a:xfrm>
            <a:off x="1264016" y="3592655"/>
            <a:ext cx="3000000" cy="286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1F9BF25-C86E-25D2-6773-11100EA2904C}"/>
              </a:ext>
            </a:extLst>
          </p:cNvPr>
          <p:cNvSpPr/>
          <p:nvPr/>
        </p:nvSpPr>
        <p:spPr bwMode="white">
          <a:xfrm>
            <a:off x="1271464" y="3972334"/>
            <a:ext cx="4320480" cy="286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519A236-9FAC-E143-1EA8-8388E563B584}"/>
              </a:ext>
            </a:extLst>
          </p:cNvPr>
          <p:cNvSpPr/>
          <p:nvPr/>
        </p:nvSpPr>
        <p:spPr bwMode="white">
          <a:xfrm>
            <a:off x="1271464" y="4366661"/>
            <a:ext cx="4320480" cy="286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44D824E-8D53-444F-C9DE-D7DD581CBE93}"/>
              </a:ext>
            </a:extLst>
          </p:cNvPr>
          <p:cNvSpPr/>
          <p:nvPr/>
        </p:nvSpPr>
        <p:spPr bwMode="white">
          <a:xfrm>
            <a:off x="1264016" y="4723996"/>
            <a:ext cx="5048008" cy="51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36E5794-4444-C4A1-7EB7-DA85C73A17EF}"/>
              </a:ext>
            </a:extLst>
          </p:cNvPr>
          <p:cNvSpPr/>
          <p:nvPr/>
        </p:nvSpPr>
        <p:spPr bwMode="white">
          <a:xfrm>
            <a:off x="1055440" y="5419513"/>
            <a:ext cx="1152128" cy="45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85668C9-6E9D-33C2-222B-BE3147368CD8}"/>
              </a:ext>
            </a:extLst>
          </p:cNvPr>
          <p:cNvSpPr/>
          <p:nvPr/>
        </p:nvSpPr>
        <p:spPr bwMode="white">
          <a:xfrm>
            <a:off x="2222061" y="5475000"/>
            <a:ext cx="1152128" cy="45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BC8B606-D4D8-E3D3-7C1F-41B99B1D2424}"/>
              </a:ext>
            </a:extLst>
          </p:cNvPr>
          <p:cNvSpPr/>
          <p:nvPr/>
        </p:nvSpPr>
        <p:spPr bwMode="white">
          <a:xfrm>
            <a:off x="1292150" y="6058193"/>
            <a:ext cx="4659833" cy="45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591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D25994-FDDF-F18C-DC21-63632F7846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0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459732-F247-CFA9-A3BB-0F8850EA1265}"/>
              </a:ext>
            </a:extLst>
          </p:cNvPr>
          <p:cNvSpPr/>
          <p:nvPr/>
        </p:nvSpPr>
        <p:spPr bwMode="white">
          <a:xfrm>
            <a:off x="1129523" y="2985881"/>
            <a:ext cx="4409523" cy="299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7EF28EE-27D8-6BA3-DCF4-5EDB41123B94}"/>
              </a:ext>
            </a:extLst>
          </p:cNvPr>
          <p:cNvSpPr/>
          <p:nvPr/>
        </p:nvSpPr>
        <p:spPr bwMode="white">
          <a:xfrm>
            <a:off x="1108609" y="3311267"/>
            <a:ext cx="4409523" cy="299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C81FED-19D9-1A89-4A8A-89D2715B8AD1}"/>
              </a:ext>
            </a:extLst>
          </p:cNvPr>
          <p:cNvSpPr/>
          <p:nvPr/>
        </p:nvSpPr>
        <p:spPr bwMode="white">
          <a:xfrm>
            <a:off x="1108608" y="3772916"/>
            <a:ext cx="4409523" cy="52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E43DF8-FEF9-EC67-86CA-99E21A821637}"/>
              </a:ext>
            </a:extLst>
          </p:cNvPr>
          <p:cNvSpPr/>
          <p:nvPr/>
        </p:nvSpPr>
        <p:spPr bwMode="white">
          <a:xfrm>
            <a:off x="1140059" y="4365104"/>
            <a:ext cx="4409523" cy="586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7F13790-16FF-3773-8711-E2D4F05CC5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2564904"/>
            <a:ext cx="2051003" cy="2243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491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CE52B1-C366-0C7F-49C0-2AC411CB4B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16" y="1167153"/>
            <a:ext cx="10800000" cy="443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84AC4CB-894D-F8B7-02C7-A82797166F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412776"/>
            <a:ext cx="10800000" cy="2147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05783E-5117-2224-5FE9-2DB537CC9B53}"/>
              </a:ext>
            </a:extLst>
          </p:cNvPr>
          <p:cNvSpPr/>
          <p:nvPr/>
        </p:nvSpPr>
        <p:spPr bwMode="white">
          <a:xfrm>
            <a:off x="874972" y="1239405"/>
            <a:ext cx="5869100" cy="31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768340-F244-3346-68C7-2903CBC1C837}"/>
              </a:ext>
            </a:extLst>
          </p:cNvPr>
          <p:cNvSpPr/>
          <p:nvPr/>
        </p:nvSpPr>
        <p:spPr bwMode="white">
          <a:xfrm>
            <a:off x="1055440" y="1643721"/>
            <a:ext cx="5869100" cy="31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588F9E-51DA-E9B9-1ED4-71A8AB9BEBAC}"/>
              </a:ext>
            </a:extLst>
          </p:cNvPr>
          <p:cNvSpPr/>
          <p:nvPr/>
        </p:nvSpPr>
        <p:spPr bwMode="white">
          <a:xfrm>
            <a:off x="1210885" y="1994068"/>
            <a:ext cx="2940899" cy="31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05F850-0BDD-8E7B-1A5F-1BD79EF2ED7B}"/>
              </a:ext>
            </a:extLst>
          </p:cNvPr>
          <p:cNvSpPr/>
          <p:nvPr/>
        </p:nvSpPr>
        <p:spPr bwMode="white">
          <a:xfrm>
            <a:off x="4169714" y="2048037"/>
            <a:ext cx="5869100" cy="31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4DCD8F6-7E5D-D096-1BC8-62FA2F5915ED}"/>
              </a:ext>
            </a:extLst>
          </p:cNvPr>
          <p:cNvSpPr/>
          <p:nvPr/>
        </p:nvSpPr>
        <p:spPr bwMode="white">
          <a:xfrm>
            <a:off x="864016" y="2398384"/>
            <a:ext cx="6600136" cy="52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A6DB0AE-C00F-5667-EA8F-1ACF66E7AEC9}"/>
              </a:ext>
            </a:extLst>
          </p:cNvPr>
          <p:cNvSpPr/>
          <p:nvPr/>
        </p:nvSpPr>
        <p:spPr bwMode="white">
          <a:xfrm>
            <a:off x="1217234" y="3044833"/>
            <a:ext cx="5869100" cy="31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7DF8B8E-7567-EEC4-1D66-F96EEF5EC9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90541" y="1167153"/>
            <a:ext cx="2051003" cy="224316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D9D691B0-C8DF-71E3-C39C-B14A618ED3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59652" y="1211026"/>
            <a:ext cx="2192931" cy="2279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556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0314AE-3DDA-2A5C-7052-72F62F7838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6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B465BA5-211B-D408-FEB4-4A59C1235B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284984"/>
            <a:ext cx="10800000" cy="3188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1EC88F-107D-2C1B-245B-73D960E68B6B}"/>
              </a:ext>
            </a:extLst>
          </p:cNvPr>
          <p:cNvSpPr/>
          <p:nvPr/>
        </p:nvSpPr>
        <p:spPr bwMode="white">
          <a:xfrm>
            <a:off x="1199456" y="3284984"/>
            <a:ext cx="758095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59C968-F5E7-B1BE-5A62-443284FA7F68}"/>
              </a:ext>
            </a:extLst>
          </p:cNvPr>
          <p:cNvSpPr/>
          <p:nvPr/>
        </p:nvSpPr>
        <p:spPr bwMode="white">
          <a:xfrm>
            <a:off x="1127448" y="3638585"/>
            <a:ext cx="758095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7495FE-A990-CFA6-CC04-B6291C1C3EB7}"/>
              </a:ext>
            </a:extLst>
          </p:cNvPr>
          <p:cNvSpPr/>
          <p:nvPr/>
        </p:nvSpPr>
        <p:spPr bwMode="white">
          <a:xfrm>
            <a:off x="1199456" y="4128586"/>
            <a:ext cx="9721080" cy="596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3F8EA7-9994-586B-423E-13F847962A1C}"/>
              </a:ext>
            </a:extLst>
          </p:cNvPr>
          <p:cNvSpPr/>
          <p:nvPr/>
        </p:nvSpPr>
        <p:spPr bwMode="white">
          <a:xfrm>
            <a:off x="1167488" y="4702271"/>
            <a:ext cx="758095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A8337B-AE5F-8DF8-DAAC-6B6423D029FF}"/>
              </a:ext>
            </a:extLst>
          </p:cNvPr>
          <p:cNvSpPr/>
          <p:nvPr/>
        </p:nvSpPr>
        <p:spPr bwMode="white">
          <a:xfrm>
            <a:off x="1127448" y="5118807"/>
            <a:ext cx="1849737" cy="647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3B0AD26-3510-14F3-CF44-C437EE183DA9}"/>
              </a:ext>
            </a:extLst>
          </p:cNvPr>
          <p:cNvSpPr/>
          <p:nvPr/>
        </p:nvSpPr>
        <p:spPr bwMode="white">
          <a:xfrm>
            <a:off x="2977185" y="5105214"/>
            <a:ext cx="1849737" cy="647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21D5021-AF99-8C64-B306-58517896A69F}"/>
              </a:ext>
            </a:extLst>
          </p:cNvPr>
          <p:cNvSpPr/>
          <p:nvPr/>
        </p:nvSpPr>
        <p:spPr bwMode="white">
          <a:xfrm>
            <a:off x="1199456" y="5829028"/>
            <a:ext cx="4320480" cy="360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367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BF1267-5D07-58E5-03B9-E39D03A124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5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0D1DAB2-9D96-2870-D783-A1E0F1D10D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3501008"/>
            <a:ext cx="2083745" cy="2232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110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5579EE-AF5E-F2F9-9C34-CEF463C9C0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083964"/>
            <a:ext cx="10800000" cy="2417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AA4498-60FC-4FE9-1EDE-60E94905854D}"/>
              </a:ext>
            </a:extLst>
          </p:cNvPr>
          <p:cNvSpPr/>
          <p:nvPr/>
        </p:nvSpPr>
        <p:spPr bwMode="white">
          <a:xfrm>
            <a:off x="10638857" y="1217713"/>
            <a:ext cx="209523" cy="200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C6A75F-5A5A-454B-EB96-1DF963C7ADBB}"/>
              </a:ext>
            </a:extLst>
          </p:cNvPr>
          <p:cNvSpPr/>
          <p:nvPr/>
        </p:nvSpPr>
        <p:spPr bwMode="white">
          <a:xfrm>
            <a:off x="10610285" y="2555208"/>
            <a:ext cx="257142" cy="200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D34BE68-678E-D493-515A-3E39935C74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501008"/>
            <a:ext cx="10800000" cy="2466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DF7A7D-3879-A5AB-FBE4-39E9B4D49BE7}"/>
              </a:ext>
            </a:extLst>
          </p:cNvPr>
          <p:cNvSpPr/>
          <p:nvPr/>
        </p:nvSpPr>
        <p:spPr bwMode="white">
          <a:xfrm>
            <a:off x="10629333" y="3739115"/>
            <a:ext cx="219047" cy="20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0E1510-F7F8-CF7E-24EC-14F3E3F254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0800000" cy="3971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4362E2-7EFE-5E34-9B4F-4474532AE950}"/>
              </a:ext>
            </a:extLst>
          </p:cNvPr>
          <p:cNvSpPr/>
          <p:nvPr/>
        </p:nvSpPr>
        <p:spPr bwMode="white">
          <a:xfrm>
            <a:off x="729312" y="2776683"/>
            <a:ext cx="6628571" cy="36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5194797-6BC1-3499-0EDD-2F377B371416}"/>
              </a:ext>
            </a:extLst>
          </p:cNvPr>
          <p:cNvSpPr/>
          <p:nvPr/>
        </p:nvSpPr>
        <p:spPr bwMode="white">
          <a:xfrm>
            <a:off x="735452" y="3140968"/>
            <a:ext cx="6628571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C76919-3A73-B35D-1ADF-29B1237BEAE6}"/>
              </a:ext>
            </a:extLst>
          </p:cNvPr>
          <p:cNvSpPr/>
          <p:nvPr/>
        </p:nvSpPr>
        <p:spPr bwMode="white">
          <a:xfrm>
            <a:off x="729311" y="3861048"/>
            <a:ext cx="6628571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931E46-1D17-C6F3-D6F0-729C4DEEFDB9}"/>
              </a:ext>
            </a:extLst>
          </p:cNvPr>
          <p:cNvSpPr/>
          <p:nvPr/>
        </p:nvSpPr>
        <p:spPr bwMode="white">
          <a:xfrm>
            <a:off x="753030" y="4581128"/>
            <a:ext cx="8439314" cy="36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18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784671-0B33-449B-FB08-0C95CD9868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81485"/>
            <a:ext cx="10800000" cy="663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125FB4-F27E-3CD8-0D8C-AEADE31BFC16}"/>
              </a:ext>
            </a:extLst>
          </p:cNvPr>
          <p:cNvSpPr/>
          <p:nvPr/>
        </p:nvSpPr>
        <p:spPr bwMode="white">
          <a:xfrm>
            <a:off x="839416" y="1223690"/>
            <a:ext cx="4176464" cy="477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5B7E0D9-9745-8CEB-C8B0-FBE172CCE2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844824"/>
            <a:ext cx="10800000" cy="3548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C3559D-44E3-901F-3110-3FEB54CE0830}"/>
              </a:ext>
            </a:extLst>
          </p:cNvPr>
          <p:cNvSpPr/>
          <p:nvPr/>
        </p:nvSpPr>
        <p:spPr bwMode="white">
          <a:xfrm>
            <a:off x="839416" y="1833433"/>
            <a:ext cx="6912768" cy="477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00D349-B094-2CCA-0566-02507F39DA4C}"/>
              </a:ext>
            </a:extLst>
          </p:cNvPr>
          <p:cNvSpPr/>
          <p:nvPr/>
        </p:nvSpPr>
        <p:spPr bwMode="white">
          <a:xfrm>
            <a:off x="819710" y="2480881"/>
            <a:ext cx="6428417" cy="477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B74F1F-3F11-AA25-53A9-215BDC3D9219}"/>
              </a:ext>
            </a:extLst>
          </p:cNvPr>
          <p:cNvSpPr/>
          <p:nvPr/>
        </p:nvSpPr>
        <p:spPr bwMode="white">
          <a:xfrm>
            <a:off x="839416" y="3107182"/>
            <a:ext cx="7344816" cy="477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798F84-159C-EF17-4697-C0D9F1885B97}"/>
              </a:ext>
            </a:extLst>
          </p:cNvPr>
          <p:cNvSpPr/>
          <p:nvPr/>
        </p:nvSpPr>
        <p:spPr bwMode="white">
          <a:xfrm>
            <a:off x="819710" y="3751894"/>
            <a:ext cx="4176464" cy="901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9D67ADF-6D42-D069-E762-FBB406DCEC79}"/>
              </a:ext>
            </a:extLst>
          </p:cNvPr>
          <p:cNvSpPr/>
          <p:nvPr/>
        </p:nvSpPr>
        <p:spPr bwMode="white">
          <a:xfrm>
            <a:off x="839416" y="4720072"/>
            <a:ext cx="10081120" cy="477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371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BE7850-F541-BB2B-3349-774B13D952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6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086471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E94983-BD0F-F98E-CE65-15DAA60956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82072"/>
            <a:ext cx="10800000" cy="3797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9BCD6C-A779-6CAC-D1A1-5DFCA96502F9}"/>
              </a:ext>
            </a:extLst>
          </p:cNvPr>
          <p:cNvSpPr/>
          <p:nvPr/>
        </p:nvSpPr>
        <p:spPr bwMode="white">
          <a:xfrm>
            <a:off x="5197138" y="3072094"/>
            <a:ext cx="580952" cy="238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E22AE6-4474-57A5-AC55-289845CF02D1}"/>
              </a:ext>
            </a:extLst>
          </p:cNvPr>
          <p:cNvSpPr/>
          <p:nvPr/>
        </p:nvSpPr>
        <p:spPr bwMode="white">
          <a:xfrm>
            <a:off x="6292376" y="3663683"/>
            <a:ext cx="285714" cy="181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6617B3-827E-879D-91E4-BC426FF7E89F}"/>
              </a:ext>
            </a:extLst>
          </p:cNvPr>
          <p:cNvSpPr/>
          <p:nvPr/>
        </p:nvSpPr>
        <p:spPr bwMode="white">
          <a:xfrm>
            <a:off x="7387614" y="3663683"/>
            <a:ext cx="133333" cy="200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311590-F181-3F4A-78FB-EA4989F1DD3F}"/>
              </a:ext>
            </a:extLst>
          </p:cNvPr>
          <p:cNvSpPr/>
          <p:nvPr/>
        </p:nvSpPr>
        <p:spPr bwMode="white">
          <a:xfrm>
            <a:off x="3263804" y="4217105"/>
            <a:ext cx="695238" cy="21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AA6CE5B-7DA4-004C-53A9-E94185BA02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4077072"/>
            <a:ext cx="2562486" cy="246044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AC143CA-54E3-D866-4AC6-30144AF14F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64298" y="4020941"/>
            <a:ext cx="2520280" cy="2572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91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0B0557-C566-DD9E-99E7-C3F5A315C6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24744"/>
            <a:ext cx="10800000" cy="4378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E15929-1AB1-CF7F-55A7-ED6F077A35AA}"/>
              </a:ext>
            </a:extLst>
          </p:cNvPr>
          <p:cNvSpPr/>
          <p:nvPr/>
        </p:nvSpPr>
        <p:spPr bwMode="white">
          <a:xfrm>
            <a:off x="801320" y="1849648"/>
            <a:ext cx="3704761" cy="355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D4A6A8B-461E-10D0-C344-667D1EC1E5BE}"/>
              </a:ext>
            </a:extLst>
          </p:cNvPr>
          <p:cNvSpPr/>
          <p:nvPr/>
        </p:nvSpPr>
        <p:spPr bwMode="white">
          <a:xfrm>
            <a:off x="801320" y="2204864"/>
            <a:ext cx="370476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8411BC-B4DF-5227-040A-0FE293769022}"/>
              </a:ext>
            </a:extLst>
          </p:cNvPr>
          <p:cNvSpPr/>
          <p:nvPr/>
        </p:nvSpPr>
        <p:spPr bwMode="white">
          <a:xfrm>
            <a:off x="810281" y="2780928"/>
            <a:ext cx="3704761" cy="355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C2E2D76-363A-A262-C8E5-5107D3D96588}"/>
              </a:ext>
            </a:extLst>
          </p:cNvPr>
          <p:cNvSpPr/>
          <p:nvPr/>
        </p:nvSpPr>
        <p:spPr bwMode="white">
          <a:xfrm>
            <a:off x="801319" y="3136157"/>
            <a:ext cx="3704761" cy="355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F0D875A-8D86-3D77-84EF-BEAA97D7976A}"/>
              </a:ext>
            </a:extLst>
          </p:cNvPr>
          <p:cNvSpPr/>
          <p:nvPr/>
        </p:nvSpPr>
        <p:spPr bwMode="white">
          <a:xfrm>
            <a:off x="839416" y="3609026"/>
            <a:ext cx="3704761" cy="355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6AF7B28-67C3-648E-71F5-060D87B00C69}"/>
              </a:ext>
            </a:extLst>
          </p:cNvPr>
          <p:cNvSpPr/>
          <p:nvPr/>
        </p:nvSpPr>
        <p:spPr bwMode="white">
          <a:xfrm>
            <a:off x="811854" y="3951144"/>
            <a:ext cx="3704761" cy="355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45FEA72-5245-F9E4-846B-027F116D37EC}"/>
              </a:ext>
            </a:extLst>
          </p:cNvPr>
          <p:cNvSpPr/>
          <p:nvPr/>
        </p:nvSpPr>
        <p:spPr bwMode="white">
          <a:xfrm>
            <a:off x="805314" y="4376642"/>
            <a:ext cx="3704761" cy="50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B4998B7-9CC1-EDBC-1258-C3F45C3B824E}"/>
              </a:ext>
            </a:extLst>
          </p:cNvPr>
          <p:cNvSpPr/>
          <p:nvPr/>
        </p:nvSpPr>
        <p:spPr bwMode="white">
          <a:xfrm>
            <a:off x="695400" y="5028788"/>
            <a:ext cx="4248472" cy="591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7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6E3C81-AF58-105F-90F5-F8C9391C9F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7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BDDEE9-8B33-BB21-82AB-8379C37B2884}"/>
              </a:ext>
            </a:extLst>
          </p:cNvPr>
          <p:cNvSpPr/>
          <p:nvPr/>
        </p:nvSpPr>
        <p:spPr bwMode="white">
          <a:xfrm>
            <a:off x="10662857" y="1105838"/>
            <a:ext cx="209523" cy="200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A2AE3F-A3AB-3BC1-C0CE-8A7A3883A874}"/>
              </a:ext>
            </a:extLst>
          </p:cNvPr>
          <p:cNvSpPr/>
          <p:nvPr/>
        </p:nvSpPr>
        <p:spPr bwMode="white">
          <a:xfrm>
            <a:off x="10662857" y="2444224"/>
            <a:ext cx="209523" cy="210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E0D4387-AF7E-52B8-D379-E4C563987C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9000"/>
            <a:ext cx="10800000" cy="2976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D45E2B-D51A-D979-5A46-042D8748EF6B}"/>
              </a:ext>
            </a:extLst>
          </p:cNvPr>
          <p:cNvSpPr/>
          <p:nvPr/>
        </p:nvSpPr>
        <p:spPr bwMode="white">
          <a:xfrm>
            <a:off x="10653333" y="4259051"/>
            <a:ext cx="219047" cy="209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915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38A947-82EC-3D46-6141-70A59A64B5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16016"/>
            <a:ext cx="10800000" cy="1562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B2B653-B48D-5914-633D-259DBC0B05C1}"/>
              </a:ext>
            </a:extLst>
          </p:cNvPr>
          <p:cNvSpPr/>
          <p:nvPr/>
        </p:nvSpPr>
        <p:spPr bwMode="white">
          <a:xfrm>
            <a:off x="10710265" y="1916574"/>
            <a:ext cx="209523" cy="200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1AF2142-4DF3-963C-52A1-7B55FD28DE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780928"/>
            <a:ext cx="10800000" cy="3113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E375E6-E489-E101-1D2C-5E99A326D9DA}"/>
              </a:ext>
            </a:extLst>
          </p:cNvPr>
          <p:cNvSpPr/>
          <p:nvPr/>
        </p:nvSpPr>
        <p:spPr bwMode="white">
          <a:xfrm>
            <a:off x="10700741" y="3373075"/>
            <a:ext cx="219047" cy="210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54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310C9D-29BB-7ED8-80DD-FC90F9B8CF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99992"/>
            <a:ext cx="10800000" cy="2562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3CC93A-B54A-99FE-B7A7-652D29D485A6}"/>
              </a:ext>
            </a:extLst>
          </p:cNvPr>
          <p:cNvSpPr/>
          <p:nvPr/>
        </p:nvSpPr>
        <p:spPr bwMode="white">
          <a:xfrm>
            <a:off x="10638857" y="1128585"/>
            <a:ext cx="209523" cy="209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79F1579-5145-6245-CF11-DAC062AC79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573016"/>
            <a:ext cx="10800000" cy="3067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E8E65C-2F86-730D-0789-4CE0724B7772}"/>
              </a:ext>
            </a:extLst>
          </p:cNvPr>
          <p:cNvSpPr/>
          <p:nvPr/>
        </p:nvSpPr>
        <p:spPr bwMode="white">
          <a:xfrm>
            <a:off x="10619809" y="4544849"/>
            <a:ext cx="228572" cy="20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94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E3F3DF-A17A-6196-1B10-BBF62F8C3A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3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9287C6-94D6-E747-3F32-04C49BE68D41}"/>
              </a:ext>
            </a:extLst>
          </p:cNvPr>
          <p:cNvSpPr/>
          <p:nvPr/>
        </p:nvSpPr>
        <p:spPr bwMode="white">
          <a:xfrm>
            <a:off x="5879976" y="1484784"/>
            <a:ext cx="648072" cy="583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99A10E-1A7E-4AC0-2EFD-9126C7B649F6}"/>
              </a:ext>
            </a:extLst>
          </p:cNvPr>
          <p:cNvSpPr/>
          <p:nvPr/>
        </p:nvSpPr>
        <p:spPr bwMode="white">
          <a:xfrm>
            <a:off x="10929523" y="2535621"/>
            <a:ext cx="257141" cy="13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C4FD01-C435-3334-88CB-99BFE250E1CD}"/>
              </a:ext>
            </a:extLst>
          </p:cNvPr>
          <p:cNvSpPr/>
          <p:nvPr/>
        </p:nvSpPr>
        <p:spPr bwMode="white">
          <a:xfrm>
            <a:off x="1120000" y="3069541"/>
            <a:ext cx="457142" cy="209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E9A4C5-E671-69F3-F0D9-A936E87FC552}"/>
              </a:ext>
            </a:extLst>
          </p:cNvPr>
          <p:cNvSpPr/>
          <p:nvPr/>
        </p:nvSpPr>
        <p:spPr bwMode="white">
          <a:xfrm>
            <a:off x="9320000" y="3670200"/>
            <a:ext cx="200000" cy="209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462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63C0FB-5F00-6401-7B30-3EBB1536D6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0800000" cy="1915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850ECC-2B5D-6658-058C-10DF4F3F4400}"/>
              </a:ext>
            </a:extLst>
          </p:cNvPr>
          <p:cNvSpPr/>
          <p:nvPr/>
        </p:nvSpPr>
        <p:spPr bwMode="white">
          <a:xfrm>
            <a:off x="8891217" y="1300498"/>
            <a:ext cx="1247619" cy="219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D7DC1D-1B25-A380-D670-4A133F45D1FF}"/>
              </a:ext>
            </a:extLst>
          </p:cNvPr>
          <p:cNvSpPr/>
          <p:nvPr/>
        </p:nvSpPr>
        <p:spPr bwMode="white">
          <a:xfrm>
            <a:off x="10005503" y="2510722"/>
            <a:ext cx="190476" cy="20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5273ABD-218C-E60A-AA76-D2F2F855C6A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856" y="2924944"/>
            <a:ext cx="3287768" cy="2988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4841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15EC8B-6E14-E1BA-0B0F-060D0AA6EE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68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A7D708-4111-9DE5-6F5D-9261CA646E5B}"/>
              </a:ext>
            </a:extLst>
          </p:cNvPr>
          <p:cNvSpPr/>
          <p:nvPr/>
        </p:nvSpPr>
        <p:spPr bwMode="white">
          <a:xfrm>
            <a:off x="6615238" y="1986144"/>
            <a:ext cx="1476190" cy="25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2502B44-8C5F-12EA-BD5B-4712E88E570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2420888"/>
            <a:ext cx="3935840" cy="3279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19893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589994-208A-954B-4FF9-FCC64144FB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79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21802F0-746C-81BF-BB20-D42EE78E3F7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2697687"/>
            <a:ext cx="3431784" cy="3188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9817DD-4028-39AE-450C-260737179225}"/>
              </a:ext>
            </a:extLst>
          </p:cNvPr>
          <p:cNvSpPr/>
          <p:nvPr/>
        </p:nvSpPr>
        <p:spPr bwMode="white">
          <a:xfrm>
            <a:off x="5015880" y="2060848"/>
            <a:ext cx="360040" cy="344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106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2024-04-27T09:02:13Z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