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F631C2-431E-7CC4-EB73-E2D22A853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230" y="2885999"/>
            <a:ext cx="8697539" cy="10860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069FC-919B-7232-A791-68448DF23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61031"/>
            <a:ext cx="10800000" cy="493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4395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8FAF1-61B7-399A-FE8A-E4C2AB300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926D91-9068-3258-DA5A-A5B26687772D}"/>
              </a:ext>
            </a:extLst>
          </p:cNvPr>
          <p:cNvSpPr/>
          <p:nvPr/>
        </p:nvSpPr>
        <p:spPr bwMode="white">
          <a:xfrm>
            <a:off x="624592" y="1052736"/>
            <a:ext cx="1036795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1CD2E5D-4CA2-2F4F-7E02-325AA7A95A68}"/>
              </a:ext>
            </a:extLst>
          </p:cNvPr>
          <p:cNvSpPr/>
          <p:nvPr/>
        </p:nvSpPr>
        <p:spPr bwMode="white">
          <a:xfrm>
            <a:off x="645048" y="2924943"/>
            <a:ext cx="6099024" cy="136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34BAF5F-C398-9172-6C98-F56416BE046A}"/>
              </a:ext>
            </a:extLst>
          </p:cNvPr>
          <p:cNvSpPr/>
          <p:nvPr/>
        </p:nvSpPr>
        <p:spPr bwMode="white">
          <a:xfrm>
            <a:off x="6744072" y="2780928"/>
            <a:ext cx="381522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48F557D-2348-76FF-AEF9-D93C62CC3A15}"/>
              </a:ext>
            </a:extLst>
          </p:cNvPr>
          <p:cNvSpPr/>
          <p:nvPr/>
        </p:nvSpPr>
        <p:spPr bwMode="white">
          <a:xfrm>
            <a:off x="607800" y="4621339"/>
            <a:ext cx="10600767" cy="136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5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5079B-0D71-CA6D-EAD6-F928ABB8C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7744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8594EE-4BBA-D4D3-2C58-EEAF3AC79F4E}"/>
              </a:ext>
            </a:extLst>
          </p:cNvPr>
          <p:cNvSpPr/>
          <p:nvPr/>
        </p:nvSpPr>
        <p:spPr bwMode="white">
          <a:xfrm>
            <a:off x="695400" y="908720"/>
            <a:ext cx="9863896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ADA5AE8-976B-4ABE-3951-CCFCA8ACD624}"/>
              </a:ext>
            </a:extLst>
          </p:cNvPr>
          <p:cNvSpPr/>
          <p:nvPr/>
        </p:nvSpPr>
        <p:spPr bwMode="white">
          <a:xfrm>
            <a:off x="678988" y="2708920"/>
            <a:ext cx="986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5A36419-7944-D856-9879-5507E3CBE1B7}"/>
              </a:ext>
            </a:extLst>
          </p:cNvPr>
          <p:cNvSpPr/>
          <p:nvPr/>
        </p:nvSpPr>
        <p:spPr bwMode="white">
          <a:xfrm>
            <a:off x="671580" y="3284664"/>
            <a:ext cx="986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229AF0E-23B2-5790-186E-BE7BB5F6D921}"/>
              </a:ext>
            </a:extLst>
          </p:cNvPr>
          <p:cNvSpPr/>
          <p:nvPr/>
        </p:nvSpPr>
        <p:spPr bwMode="white">
          <a:xfrm>
            <a:off x="767408" y="4149080"/>
            <a:ext cx="98638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C283906-95EB-66DB-600C-15C25A9FA81C}"/>
              </a:ext>
            </a:extLst>
          </p:cNvPr>
          <p:cNvSpPr/>
          <p:nvPr/>
        </p:nvSpPr>
        <p:spPr bwMode="white">
          <a:xfrm>
            <a:off x="983432" y="5120868"/>
            <a:ext cx="1656184" cy="82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FA0CD63-B90D-23E9-364C-9F16D8AFE51B}"/>
              </a:ext>
            </a:extLst>
          </p:cNvPr>
          <p:cNvSpPr/>
          <p:nvPr/>
        </p:nvSpPr>
        <p:spPr bwMode="white">
          <a:xfrm>
            <a:off x="2639616" y="5137615"/>
            <a:ext cx="7919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185FFDC-BD7F-F086-C5CE-1EBD022535BB}"/>
              </a:ext>
            </a:extLst>
          </p:cNvPr>
          <p:cNvSpPr/>
          <p:nvPr/>
        </p:nvSpPr>
        <p:spPr bwMode="white">
          <a:xfrm>
            <a:off x="407368" y="6074494"/>
            <a:ext cx="986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63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A5BD9-A3D0-BCDC-88B7-578523221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33389E-BD5D-0E3A-A702-B593185B3B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5" b="33143"/>
          <a:stretch/>
        </p:blipFill>
        <p:spPr>
          <a:xfrm>
            <a:off x="8472264" y="2492896"/>
            <a:ext cx="3503014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47360-17D3-8587-8696-B8465A5451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38" y="908720"/>
            <a:ext cx="10800000" cy="57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81CE8-D028-5A32-D45F-18AF82C0CEB1}"/>
              </a:ext>
            </a:extLst>
          </p:cNvPr>
          <p:cNvSpPr/>
          <p:nvPr/>
        </p:nvSpPr>
        <p:spPr bwMode="white">
          <a:xfrm>
            <a:off x="815238" y="1196752"/>
            <a:ext cx="56408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B76BB4-F58A-77AF-98AB-C06A39AB0E81}"/>
              </a:ext>
            </a:extLst>
          </p:cNvPr>
          <p:cNvSpPr/>
          <p:nvPr/>
        </p:nvSpPr>
        <p:spPr bwMode="white">
          <a:xfrm>
            <a:off x="911424" y="2060848"/>
            <a:ext cx="56408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56F7B48-488B-F288-3429-CE54A3027AFF}"/>
              </a:ext>
            </a:extLst>
          </p:cNvPr>
          <p:cNvSpPr/>
          <p:nvPr/>
        </p:nvSpPr>
        <p:spPr bwMode="white">
          <a:xfrm>
            <a:off x="815238" y="2924944"/>
            <a:ext cx="56408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2EC7285-11BC-4490-FD5E-C67FE0F4B5C6}"/>
              </a:ext>
            </a:extLst>
          </p:cNvPr>
          <p:cNvSpPr/>
          <p:nvPr/>
        </p:nvSpPr>
        <p:spPr bwMode="white">
          <a:xfrm>
            <a:off x="815238" y="3690878"/>
            <a:ext cx="72249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0426418-1A88-6CD3-F9DC-20636FA9A668}"/>
              </a:ext>
            </a:extLst>
          </p:cNvPr>
          <p:cNvSpPr/>
          <p:nvPr/>
        </p:nvSpPr>
        <p:spPr bwMode="white">
          <a:xfrm>
            <a:off x="810270" y="4653136"/>
            <a:ext cx="751797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BE0D299-83DC-1F02-1AB3-C4A928BF6188}"/>
              </a:ext>
            </a:extLst>
          </p:cNvPr>
          <p:cNvSpPr/>
          <p:nvPr/>
        </p:nvSpPr>
        <p:spPr bwMode="white">
          <a:xfrm>
            <a:off x="943681" y="5996047"/>
            <a:ext cx="56408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4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50890-242E-B091-AF2B-D07AEF352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18284"/>
            <a:ext cx="8928992" cy="540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8679CD-F277-C0FD-D50C-DC304A0132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45" b="55358"/>
          <a:stretch/>
        </p:blipFill>
        <p:spPr>
          <a:xfrm>
            <a:off x="9120336" y="838827"/>
            <a:ext cx="3009244" cy="247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5C65FEF-A108-4238-6235-2B8430C5F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344" y="3651279"/>
            <a:ext cx="270831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96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6F9B2-D976-E8DE-55B8-416C6F371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37" y="975148"/>
            <a:ext cx="9361040" cy="535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4A96F13-FA45-0B46-9E19-9B0C92945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45" b="55358"/>
          <a:stretch/>
        </p:blipFill>
        <p:spPr>
          <a:xfrm>
            <a:off x="9120336" y="838827"/>
            <a:ext cx="3009244" cy="247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38AFE43-314B-E29E-A40D-38651F242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344" y="3651279"/>
            <a:ext cx="270831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90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D7176-DF9A-1C3E-B033-E10DBCD3E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7128792" cy="596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7D022E-4D0C-177B-7F86-E107533BA220}"/>
              </a:ext>
            </a:extLst>
          </p:cNvPr>
          <p:cNvSpPr/>
          <p:nvPr/>
        </p:nvSpPr>
        <p:spPr bwMode="white">
          <a:xfrm>
            <a:off x="1081560" y="3448294"/>
            <a:ext cx="6310584" cy="48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E9060A9-CA32-22A9-E3CA-D96AE11C3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838" y="836712"/>
            <a:ext cx="2916324" cy="2481228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9433256-F001-DBBD-9233-1DB1C7C0DABF}"/>
              </a:ext>
            </a:extLst>
          </p:cNvPr>
          <p:cNvSpPr/>
          <p:nvPr/>
        </p:nvSpPr>
        <p:spPr bwMode="white">
          <a:xfrm>
            <a:off x="1055440" y="4020681"/>
            <a:ext cx="6310584" cy="48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F7239B0-D8CD-BCD0-F103-2BF9C4DA497A}"/>
              </a:ext>
            </a:extLst>
          </p:cNvPr>
          <p:cNvSpPr/>
          <p:nvPr/>
        </p:nvSpPr>
        <p:spPr bwMode="white">
          <a:xfrm>
            <a:off x="1030427" y="4593068"/>
            <a:ext cx="6310584" cy="48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04C0A13-2DDA-40B8-D43E-78F026070847}"/>
              </a:ext>
            </a:extLst>
          </p:cNvPr>
          <p:cNvSpPr/>
          <p:nvPr/>
        </p:nvSpPr>
        <p:spPr bwMode="white">
          <a:xfrm>
            <a:off x="1051238" y="5206550"/>
            <a:ext cx="6988977" cy="48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C68C5C3-453C-B8A9-94CA-BD88E6A3F6FB}"/>
              </a:ext>
            </a:extLst>
          </p:cNvPr>
          <p:cNvSpPr/>
          <p:nvPr/>
        </p:nvSpPr>
        <p:spPr bwMode="white">
          <a:xfrm>
            <a:off x="1051238" y="5691311"/>
            <a:ext cx="7205002" cy="104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9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847F6-4468-2BFA-17D8-64658FD1A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405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C84460-E57D-E5A8-EDEB-ED45810BEEC4}"/>
              </a:ext>
            </a:extLst>
          </p:cNvPr>
          <p:cNvSpPr/>
          <p:nvPr/>
        </p:nvSpPr>
        <p:spPr bwMode="white">
          <a:xfrm>
            <a:off x="624592" y="1268760"/>
            <a:ext cx="986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C13BBE9-9BD3-E699-4D79-1254B566C765}"/>
              </a:ext>
            </a:extLst>
          </p:cNvPr>
          <p:cNvSpPr/>
          <p:nvPr/>
        </p:nvSpPr>
        <p:spPr bwMode="white">
          <a:xfrm>
            <a:off x="695400" y="2132856"/>
            <a:ext cx="986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6E98FC3-4B00-09CE-4069-9A49C12F7EE1}"/>
              </a:ext>
            </a:extLst>
          </p:cNvPr>
          <p:cNvSpPr/>
          <p:nvPr/>
        </p:nvSpPr>
        <p:spPr bwMode="white">
          <a:xfrm>
            <a:off x="716259" y="2996951"/>
            <a:ext cx="9863896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D26A851-AF68-E522-27CA-A0B0AF1D7B86}"/>
              </a:ext>
            </a:extLst>
          </p:cNvPr>
          <p:cNvSpPr/>
          <p:nvPr/>
        </p:nvSpPr>
        <p:spPr bwMode="white">
          <a:xfrm>
            <a:off x="787864" y="4401107"/>
            <a:ext cx="986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DD953-A720-C430-8BF3-6C7118795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1069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00071-3CEF-8B2A-CA15-2FD6176116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38089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