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2" r:id="rId8"/>
    <p:sldId id="316" r:id="rId9"/>
    <p:sldId id="318" r:id="rId10"/>
    <p:sldId id="320" r:id="rId11"/>
    <p:sldId id="322" r:id="rId12"/>
    <p:sldId id="323" r:id="rId13"/>
    <p:sldId id="324" r:id="rId14"/>
    <p:sldId id="327" r:id="rId15"/>
    <p:sldId id="325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05" name="yt_image_1330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24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7" name="yt_shape_13307"/>
          <p:cNvSpPr txBox="1"/>
          <p:nvPr/>
        </p:nvSpPr>
        <p:spPr>
          <a:xfrm>
            <a:off x="540000" y="2644641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余弦的定义</a:t>
            </a:r>
          </a:p>
        </p:txBody>
      </p:sp>
      <p:sp>
        <p:nvSpPr>
          <p:cNvPr id="13308" name="yt_shape_13308"/>
          <p:cNvSpPr txBox="1"/>
          <p:nvPr/>
        </p:nvSpPr>
        <p:spPr>
          <a:xfrm>
            <a:off x="540000" y="3139846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12" name="yt_table_13312_skip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2310927"/>
                  </p:ext>
                </p:extLst>
              </p:nvPr>
            </p:nvGraphicFramePr>
            <p:xfrm>
              <a:off x="540047" y="3619149"/>
              <a:ext cx="7752462" cy="639382"/>
            </p:xfrm>
            <a:graphic>
              <a:graphicData uri="http://schemas.openxmlformats.org/drawingml/2006/table">
                <a:tbl>
                  <a:tblPr/>
                  <a:tblGrid>
                    <a:gridCol w="2184337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  <a:gridCol w="2157984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  <a:gridCol w="1243267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12" name="yt_table_13312_skip" descr="{&quot;rangeId&quot;:2,&quot;type&quot;:&quot;Option&quot;,&quot;drawing&quot;:[&quot;yt_shape_13309&quot;]}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2310927"/>
                  </p:ext>
                </p:extLst>
              </p:nvPr>
            </p:nvGraphicFramePr>
            <p:xfrm>
              <a:off x="540047" y="2456673"/>
              <a:ext cx="7752462" cy="639382"/>
            </p:xfrm>
            <a:graphic>
              <a:graphicData uri="http://schemas.openxmlformats.org/drawingml/2006/table">
                <a:tbl>
                  <a:tblPr/>
                  <a:tblGrid>
                    <a:gridCol w="2184337">
                      <a:extLst>
                        <a:ext uri="{9D8B030D-6E8A-4147-A177-3AD203B41FA5}">
                          <a16:colId xmlns:a16="http://schemas.microsoft.com/office/drawing/2014/main" val="10526"/>
                        </a:ext>
                      </a:extLst>
                    </a:gridCol>
                    <a:gridCol w="2157984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  <a:gridCol w="1243267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59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412" r="-15819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281" r="-5730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402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09" name="yt_shape_13309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7609" y="3619149"/>
            <a:ext cx="1802271" cy="1536714"/>
            <a:chOff x="0" y="0"/>
            <a:chExt cx="1802271" cy="1536714"/>
          </a:xfrm>
        </p:grpSpPr>
        <p:pic>
          <p:nvPicPr>
            <p:cNvPr id="2" name="yt_image_1330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02271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1" name="yt_shape_13311"/>
            <p:cNvSpPr txBox="1"/>
            <p:nvPr/>
          </p:nvSpPr>
          <p:spPr>
            <a:xfrm>
              <a:off x="367854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86844">
            <a:extLst>
              <a:ext uri="{FF2B5EF4-FFF2-40B4-BE49-F238E27FC236}">
                <a16:creationId xmlns:a16="http://schemas.microsoft.com/office/drawing/2014/main" id="{9309C4D0-05E2-DA96-60CB-16B9747B03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7951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F14DC7-2803-B532-6EDD-9BB584708E60}"/>
              </a:ext>
            </a:extLst>
          </p:cNvPr>
          <p:cNvSpPr txBox="1"/>
          <p:nvPr/>
        </p:nvSpPr>
        <p:spPr>
          <a:xfrm>
            <a:off x="8382726" y="30930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2" name="yt_shape_13362"/>
              <p:cNvSpPr txBox="1"/>
              <p:nvPr/>
            </p:nvSpPr>
            <p:spPr>
              <a:xfrm>
                <a:off x="540119" y="1764324"/>
                <a:ext cx="11492915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在正方形方格纸中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每个小正方形的边长都相等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9c58,isEnd"/>
                  </a:rPr>
                  <a:t>都在格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2" name="yt_shape_13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4324"/>
                <a:ext cx="11492915" cy="1205715"/>
              </a:xfrm>
              <a:prstGeom prst="rect">
                <a:avLst/>
              </a:prstGeom>
              <a:blipFill>
                <a:blip r:embed="rId2"/>
                <a:stretch>
                  <a:fillRect l="-1645" t="-404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67" name="yt_shape_13367"/>
          <p:cNvSpPr txBox="1"/>
          <p:nvPr/>
        </p:nvSpPr>
        <p:spPr>
          <a:xfrm>
            <a:off x="540000" y="509517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4" name="yt_shape_13364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8193" y="3173191"/>
            <a:ext cx="1475613" cy="1871613"/>
            <a:chOff x="0" y="0"/>
            <a:chExt cx="1475613" cy="1871613"/>
          </a:xfrm>
        </p:grpSpPr>
        <p:pic>
          <p:nvPicPr>
            <p:cNvPr id="2" name="yt_image_133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561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6" name="yt_shape_13366"/>
            <p:cNvSpPr txBox="1"/>
            <p:nvPr/>
          </p:nvSpPr>
          <p:spPr>
            <a:xfrm>
              <a:off x="128342" y="1511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2A868E-0A91-0817-CF9E-DD09F9F57CF9}"/>
                  </a:ext>
                </a:extLst>
              </p:cNvPr>
              <p:cNvSpPr txBox="1"/>
              <p:nvPr/>
            </p:nvSpPr>
            <p:spPr>
              <a:xfrm>
                <a:off x="7608168" y="1961092"/>
                <a:ext cx="935799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2A868E-0A91-0817-CF9E-DD09F9F57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8168" y="1961092"/>
                <a:ext cx="935799" cy="812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8" name="yt_shape_13368"/>
              <p:cNvSpPr txBox="1"/>
              <p:nvPr/>
            </p:nvSpPr>
            <p:spPr>
              <a:xfrm>
                <a:off x="540000" y="1424523"/>
                <a:ext cx="10026912" cy="43689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cos 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cos 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8" name="yt_shape_1336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4523"/>
                <a:ext cx="10026912" cy="4368953"/>
              </a:xfrm>
              <a:prstGeom prst="rect">
                <a:avLst/>
              </a:prstGeom>
              <a:blipFill>
                <a:blip r:embed="rId2"/>
                <a:stretch>
                  <a:fillRect l="-1886" t="-1257" r="-852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455939-3A20-6FE0-0014-131D1BBE873C}"/>
                  </a:ext>
                </a:extLst>
              </p:cNvPr>
              <p:cNvSpPr txBox="1"/>
              <p:nvPr/>
            </p:nvSpPr>
            <p:spPr>
              <a:xfrm>
                <a:off x="449989" y="2524654"/>
                <a:ext cx="467131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E8455939-3A20-6FE0-0014-131D1BBE8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4654"/>
                <a:ext cx="4671314" cy="851231"/>
              </a:xfrm>
              <a:prstGeom prst="rect">
                <a:avLst/>
              </a:prstGeom>
              <a:blipFill>
                <a:blip r:embed="rId3"/>
                <a:stretch>
                  <a:fillRect l="-2089" r="-195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7AA7BB-9FCF-D3A7-2777-5A37E0677D0C}"/>
                  </a:ext>
                </a:extLst>
              </p:cNvPr>
              <p:cNvSpPr txBox="1"/>
              <p:nvPr/>
            </p:nvSpPr>
            <p:spPr>
              <a:xfrm>
                <a:off x="449989" y="3282273"/>
                <a:ext cx="16343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9F7AA7BB-9FCF-D3A7-2777-5A37E0677D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2273"/>
                <a:ext cx="1634363" cy="615391"/>
              </a:xfrm>
              <a:prstGeom prst="rect">
                <a:avLst/>
              </a:prstGeom>
              <a:blipFill>
                <a:blip r:embed="rId4"/>
                <a:stretch>
                  <a:fillRect l="-5970" r="-597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87328A-443F-804F-FF6B-32BBF32F66AB}"/>
                  </a:ext>
                </a:extLst>
              </p:cNvPr>
              <p:cNvSpPr txBox="1"/>
              <p:nvPr/>
            </p:nvSpPr>
            <p:spPr>
              <a:xfrm>
                <a:off x="449989" y="4608597"/>
                <a:ext cx="437927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EB87328A-443F-804F-FF6B-32BBF32F6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8597"/>
                <a:ext cx="4379277" cy="765061"/>
              </a:xfrm>
              <a:prstGeom prst="rect">
                <a:avLst/>
              </a:prstGeom>
              <a:blipFill>
                <a:blip r:embed="rId5"/>
                <a:stretch>
                  <a:fillRect l="-22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48FC8A2-DA20-C2AF-3CEC-46362551861A}"/>
              </a:ext>
            </a:extLst>
          </p:cNvPr>
          <p:cNvSpPr txBox="1"/>
          <p:nvPr/>
        </p:nvSpPr>
        <p:spPr>
          <a:xfrm>
            <a:off x="449989" y="5280046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479376" y="7647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湘潭市中考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7c93"/>
              </a:rPr>
              <a:t>翻折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79"/>
              <p:cNvSpPr txBox="1"/>
              <p:nvPr/>
            </p:nvSpPr>
            <p:spPr>
              <a:xfrm>
                <a:off x="421179" y="2200288"/>
                <a:ext cx="6128281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由折叠原理知，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79" y="2200288"/>
                <a:ext cx="6128281" cy="4362028"/>
              </a:xfrm>
              <a:prstGeom prst="rect">
                <a:avLst/>
              </a:prstGeom>
              <a:blipFill>
                <a:blip r:embed="rId2"/>
                <a:stretch>
                  <a:fillRect l="-2985" t="-1259" r="-2090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1" name="yt_image_13381" title="H_104.0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7835" y="2200288"/>
            <a:ext cx="179534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6D0103-B19A-70F7-FCA7-D24F241BB018}"/>
              </a:ext>
            </a:extLst>
          </p:cNvPr>
          <p:cNvSpPr txBox="1"/>
          <p:nvPr/>
        </p:nvSpPr>
        <p:spPr>
          <a:xfrm>
            <a:off x="407368" y="215348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B7D90-0F7C-ADE3-BA51-EC4310EB2704}"/>
              </a:ext>
            </a:extLst>
          </p:cNvPr>
          <p:cNvSpPr txBox="1"/>
          <p:nvPr/>
        </p:nvSpPr>
        <p:spPr>
          <a:xfrm>
            <a:off x="331168" y="2628970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FE9C8A-1639-8219-4B2E-478721B7F887}"/>
              </a:ext>
            </a:extLst>
          </p:cNvPr>
          <p:cNvSpPr txBox="1"/>
          <p:nvPr/>
        </p:nvSpPr>
        <p:spPr>
          <a:xfrm>
            <a:off x="331168" y="3104458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846107-1807-ACA9-269E-CAC171FEBB70}"/>
              </a:ext>
            </a:extLst>
          </p:cNvPr>
          <p:cNvSpPr txBox="1"/>
          <p:nvPr/>
        </p:nvSpPr>
        <p:spPr>
          <a:xfrm>
            <a:off x="331168" y="3579946"/>
            <a:ext cx="210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434BC3-A228-46EA-A5DC-B85E07FD04F6}"/>
              </a:ext>
            </a:extLst>
          </p:cNvPr>
          <p:cNvSpPr txBox="1"/>
          <p:nvPr/>
        </p:nvSpPr>
        <p:spPr>
          <a:xfrm>
            <a:off x="331168" y="4055434"/>
            <a:ext cx="624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由折叠原理知，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3D20E55-15B3-3373-0C43-3C66B1FDFEAF}"/>
                  </a:ext>
                </a:extLst>
              </p:cNvPr>
              <p:cNvSpPr txBox="1"/>
              <p:nvPr/>
            </p:nvSpPr>
            <p:spPr>
              <a:xfrm>
                <a:off x="331168" y="4530922"/>
                <a:ext cx="56509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3D20E55-15B3-3373-0C43-3C66B1FDF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68" y="4530922"/>
                <a:ext cx="5650928" cy="1611643"/>
              </a:xfrm>
              <a:prstGeom prst="rect">
                <a:avLst/>
              </a:prstGeom>
              <a:blipFill>
                <a:blip r:embed="rId4"/>
                <a:stretch>
                  <a:fillRect l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E4A8DE6-8C10-E790-D50F-96F505155C40}"/>
              </a:ext>
            </a:extLst>
          </p:cNvPr>
          <p:cNvSpPr txBox="1"/>
          <p:nvPr/>
        </p:nvSpPr>
        <p:spPr>
          <a:xfrm>
            <a:off x="331168" y="6048953"/>
            <a:ext cx="3967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83" name="yt_shape_13383"/>
              <p:cNvSpPr txBox="1"/>
              <p:nvPr/>
            </p:nvSpPr>
            <p:spPr>
              <a:xfrm>
                <a:off x="425371" y="1215557"/>
                <a:ext cx="50271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求折痕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83" name="yt_shape_133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215557"/>
                <a:ext cx="5027145" cy="465577"/>
              </a:xfrm>
              <a:prstGeom prst="rect">
                <a:avLst/>
              </a:prstGeom>
              <a:blipFill>
                <a:blip r:embed="rId2"/>
                <a:stretch>
                  <a:fillRect l="-3762" t="-3896" r="-279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385"/>
              <p:cNvSpPr txBox="1"/>
              <p:nvPr/>
            </p:nvSpPr>
            <p:spPr>
              <a:xfrm>
                <a:off x="425371" y="1747614"/>
                <a:ext cx="7386766" cy="34690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由折叠原理知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0" name="yt_shape_13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747614"/>
                <a:ext cx="7386766" cy="3469027"/>
              </a:xfrm>
              <a:prstGeom prst="rect">
                <a:avLst/>
              </a:prstGeom>
              <a:blipFill>
                <a:blip r:embed="rId3"/>
                <a:stretch>
                  <a:fillRect l="-2558" t="-1582" r="-1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7" name="yt_image_13387" title="H_104.0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2027" y="1747614"/>
            <a:ext cx="179534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B53E9FA-7F12-67B0-4867-F3E1A4763523}"/>
              </a:ext>
            </a:extLst>
          </p:cNvPr>
          <p:cNvSpPr txBox="1"/>
          <p:nvPr/>
        </p:nvSpPr>
        <p:spPr>
          <a:xfrm>
            <a:off x="335360" y="1700808"/>
            <a:ext cx="546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8B950C-4B16-D3A0-9E86-27BF8FCB4563}"/>
              </a:ext>
            </a:extLst>
          </p:cNvPr>
          <p:cNvSpPr txBox="1"/>
          <p:nvPr/>
        </p:nvSpPr>
        <p:spPr>
          <a:xfrm>
            <a:off x="335360" y="2176296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9B4C1D-FE7E-FD10-D3AC-3906B726DEB3}"/>
              </a:ext>
            </a:extLst>
          </p:cNvPr>
          <p:cNvSpPr txBox="1"/>
          <p:nvPr/>
        </p:nvSpPr>
        <p:spPr>
          <a:xfrm>
            <a:off x="335360" y="2651784"/>
            <a:ext cx="453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由折叠原理知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92D2F2-BC7A-69F3-4260-8C6AB950B4DD}"/>
              </a:ext>
            </a:extLst>
          </p:cNvPr>
          <p:cNvSpPr txBox="1"/>
          <p:nvPr/>
        </p:nvSpPr>
        <p:spPr>
          <a:xfrm>
            <a:off x="335360" y="3127272"/>
            <a:ext cx="479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AFAEE36-A351-F227-6322-A16EBB259C1B}"/>
                  </a:ext>
                </a:extLst>
              </p:cNvPr>
              <p:cNvSpPr txBox="1"/>
              <p:nvPr/>
            </p:nvSpPr>
            <p:spPr>
              <a:xfrm>
                <a:off x="335360" y="3602760"/>
                <a:ext cx="74954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AFAEE36-A351-F227-6322-A16EBB259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602760"/>
                <a:ext cx="7495413" cy="613931"/>
              </a:xfrm>
              <a:prstGeom prst="rect">
                <a:avLst/>
              </a:prstGeom>
              <a:blipFill>
                <a:blip r:embed="rId5"/>
                <a:stretch>
                  <a:fillRect l="-1220" r="-122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B34DE6A-4C9E-4AE8-8C68-DAE5A77E6B03}"/>
                  </a:ext>
                </a:extLst>
              </p:cNvPr>
              <p:cNvSpPr txBox="1"/>
              <p:nvPr/>
            </p:nvSpPr>
            <p:spPr>
              <a:xfrm>
                <a:off x="335360" y="4123079"/>
                <a:ext cx="4853686" cy="11068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B34DE6A-4C9E-4AE8-8C68-DAE5A77E6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123079"/>
                <a:ext cx="4853686" cy="1106818"/>
              </a:xfrm>
              <a:prstGeom prst="rect">
                <a:avLst/>
              </a:prstGeom>
              <a:blipFill>
                <a:blip r:embed="rId6"/>
                <a:stretch>
                  <a:fillRect l="-1884" r="-2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0" name="yt_shape_13390"/>
          <p:cNvSpPr txBox="1"/>
          <p:nvPr/>
        </p:nvSpPr>
        <p:spPr>
          <a:xfrm>
            <a:off x="540000" y="1242539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89" name="yt_image_1338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253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2" name="yt_shape_13392"/>
          <p:cNvSpPr txBox="1"/>
          <p:nvPr/>
        </p:nvSpPr>
        <p:spPr>
          <a:xfrm>
            <a:off x="540119" y="182470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株洲市外国语学校月考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b4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95" name="yt_image_13395" title="H_129.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7307" y="3415806"/>
            <a:ext cx="2404692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E78247-1647-8A9B-27EE-0B9EA3251B21}"/>
              </a:ext>
            </a:extLst>
          </p:cNvPr>
          <p:cNvSpPr txBox="1"/>
          <p:nvPr/>
        </p:nvSpPr>
        <p:spPr>
          <a:xfrm>
            <a:off x="450108" y="3204362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95F4EB-8550-CF84-EAC1-28F79A0DA3E6}"/>
              </a:ext>
            </a:extLst>
          </p:cNvPr>
          <p:cNvSpPr txBox="1"/>
          <p:nvPr/>
        </p:nvSpPr>
        <p:spPr>
          <a:xfrm>
            <a:off x="450108" y="3679850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1D3701-5393-7E05-A093-E0EBEB3A0AFC}"/>
              </a:ext>
            </a:extLst>
          </p:cNvPr>
          <p:cNvSpPr txBox="1"/>
          <p:nvPr/>
        </p:nvSpPr>
        <p:spPr>
          <a:xfrm>
            <a:off x="450108" y="4155338"/>
            <a:ext cx="2661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1FFD98-E4EF-8FE1-247E-99C767DDDA8E}"/>
              </a:ext>
            </a:extLst>
          </p:cNvPr>
          <p:cNvSpPr txBox="1"/>
          <p:nvPr/>
        </p:nvSpPr>
        <p:spPr>
          <a:xfrm>
            <a:off x="450108" y="4630826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399"/>
              <p:cNvSpPr txBox="1"/>
              <p:nvPr/>
            </p:nvSpPr>
            <p:spPr>
              <a:xfrm>
                <a:off x="540000" y="1204928"/>
                <a:ext cx="6723635" cy="3369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39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04928"/>
                <a:ext cx="6723635" cy="3369320"/>
              </a:xfrm>
              <a:prstGeom prst="rect">
                <a:avLst/>
              </a:prstGeom>
              <a:blipFill>
                <a:blip r:embed="rId2"/>
                <a:stretch>
                  <a:fillRect l="-2811" r="-1813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01" name="yt_image_13401" title="H_129.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7307" y="1204928"/>
            <a:ext cx="2404692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3" name="yt_shape_13403"/>
          <p:cNvSpPr txBox="1"/>
          <p:nvPr/>
        </p:nvSpPr>
        <p:spPr>
          <a:xfrm>
            <a:off x="540119" y="462429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e6ff9"/>
              </a:rPr>
              <a:t>求锐角的三角函数值，通常要建立这个锐角的直角三角形，通过边的比值或等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角、等比的代换，达到求三角函数值的目的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EF1612-2BE2-CAC3-7E21-60CD918F9144}"/>
                  </a:ext>
                </a:extLst>
              </p:cNvPr>
              <p:cNvSpPr txBox="1"/>
              <p:nvPr/>
            </p:nvSpPr>
            <p:spPr>
              <a:xfrm>
                <a:off x="449989" y="1158122"/>
                <a:ext cx="683869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6AEF1612-2BE2-CAC3-7E21-60CD918F9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158122"/>
                <a:ext cx="6838697" cy="769062"/>
              </a:xfrm>
              <a:prstGeom prst="rect">
                <a:avLst/>
              </a:prstGeom>
              <a:blipFill>
                <a:blip r:embed="rId4"/>
                <a:stretch>
                  <a:fillRect l="-1426" r="-14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04B662-93BC-044F-5D46-1902D083C19B}"/>
                  </a:ext>
                </a:extLst>
              </p:cNvPr>
              <p:cNvSpPr txBox="1"/>
              <p:nvPr/>
            </p:nvSpPr>
            <p:spPr>
              <a:xfrm>
                <a:off x="497614" y="1833572"/>
                <a:ext cx="3994848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4504B662-93BC-044F-5D46-1902D083C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1833572"/>
                <a:ext cx="3994848" cy="766585"/>
              </a:xfrm>
              <a:prstGeom prst="rect">
                <a:avLst/>
              </a:prstGeom>
              <a:blipFill>
                <a:blip r:embed="rId5"/>
                <a:stretch>
                  <a:fillRect l="-2443" r="-24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336412-FEF0-BAB2-9362-58E4104E0B78}"/>
                  </a:ext>
                </a:extLst>
              </p:cNvPr>
              <p:cNvSpPr txBox="1"/>
              <p:nvPr/>
            </p:nvSpPr>
            <p:spPr>
              <a:xfrm>
                <a:off x="449989" y="2506545"/>
                <a:ext cx="5393055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3C336412-FEF0-BAB2-9362-58E4104E0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6545"/>
                <a:ext cx="5393055" cy="768680"/>
              </a:xfrm>
              <a:prstGeom prst="rect">
                <a:avLst/>
              </a:prstGeom>
              <a:blipFill>
                <a:blip r:embed="rId6"/>
                <a:stretch>
                  <a:fillRect l="-1808" r="-16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AAD579-BBD3-F1B5-6BCD-73C5E373DB8C}"/>
                  </a:ext>
                </a:extLst>
              </p:cNvPr>
              <p:cNvSpPr txBox="1"/>
              <p:nvPr/>
            </p:nvSpPr>
            <p:spPr>
              <a:xfrm>
                <a:off x="497614" y="3181613"/>
                <a:ext cx="414724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C1AAD579-BBD3-F1B5-6BCD-73C5E373D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181613"/>
                <a:ext cx="4147248" cy="766839"/>
              </a:xfrm>
              <a:prstGeom prst="rect">
                <a:avLst/>
              </a:prstGeom>
              <a:blipFill>
                <a:blip r:embed="rId7"/>
                <a:stretch>
                  <a:fillRect l="-2353" r="-23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EC31CE-43CE-75BC-4B01-F77358756FA7}"/>
                  </a:ext>
                </a:extLst>
              </p:cNvPr>
              <p:cNvSpPr txBox="1"/>
              <p:nvPr/>
            </p:nvSpPr>
            <p:spPr>
              <a:xfrm>
                <a:off x="449989" y="3854840"/>
                <a:ext cx="45584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}">
                <a:extLst>
                  <a:ext uri="{FF2B5EF4-FFF2-40B4-BE49-F238E27FC236}">
                    <a16:creationId xmlns:a16="http://schemas.microsoft.com/office/drawing/2014/main" id="{B1EC31CE-43CE-75BC-4B01-F77358756F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4840"/>
                <a:ext cx="4558411" cy="733629"/>
              </a:xfrm>
              <a:prstGeom prst="rect">
                <a:avLst/>
              </a:prstGeom>
              <a:blipFill>
                <a:blip r:embed="rId8"/>
                <a:stretch>
                  <a:fillRect l="-2139" r="-2005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97" name="yt_shape_13397"/>
              <p:cNvSpPr txBox="1"/>
              <p:nvPr/>
            </p:nvSpPr>
            <p:spPr>
              <a:xfrm>
                <a:off x="497614" y="787893"/>
                <a:ext cx="6984284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97" name="yt_shape_13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787893"/>
                <a:ext cx="6984284" cy="640368"/>
              </a:xfrm>
              <a:prstGeom prst="rect">
                <a:avLst/>
              </a:prstGeom>
              <a:blipFill>
                <a:blip r:embed="rId9"/>
                <a:stretch>
                  <a:fillRect l="-2707" r="-17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id="{D87207D5-4889-29AE-AB10-F2E7EA653CFE}"/>
              </a:ext>
            </a:extLst>
          </p:cNvPr>
          <p:cNvSpPr/>
          <p:nvPr/>
        </p:nvSpPr>
        <p:spPr>
          <a:xfrm>
            <a:off x="263352" y="4635275"/>
            <a:ext cx="11388529" cy="13887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yt_shape_13313"/>
          <p:cNvSpPr txBox="1"/>
          <p:nvPr/>
        </p:nvSpPr>
        <p:spPr>
          <a:xfrm>
            <a:off x="540119" y="22296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8f37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17" name="yt_table_13317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1324061"/>
                  </p:ext>
                </p:extLst>
              </p:nvPr>
            </p:nvGraphicFramePr>
            <p:xfrm>
              <a:off x="540047" y="3189113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17" name="yt_table_13317_skip" descr="{&quot;rangeId&quot;:3,&quot;type&quot;:&quot;Option&quot;,&quot;drawing&quot;:[&quot;yt_shape_13314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1324061"/>
                  </p:ext>
                </p:extLst>
              </p:nvPr>
            </p:nvGraphicFramePr>
            <p:xfrm>
              <a:off x="540047" y="1859435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14" name="yt_shape_13314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5017" y="3189113"/>
            <a:ext cx="1654831" cy="1799604"/>
            <a:chOff x="0" y="0"/>
            <a:chExt cx="1654831" cy="1799604"/>
          </a:xfrm>
        </p:grpSpPr>
        <p:pic>
          <p:nvPicPr>
            <p:cNvPr id="2" name="yt_image_1331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4831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6" name="yt_shape_13316"/>
            <p:cNvSpPr txBox="1"/>
            <p:nvPr/>
          </p:nvSpPr>
          <p:spPr>
            <a:xfrm>
              <a:off x="294134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6F01F6-6CB1-406C-AB32-83B64A9D236C}"/>
              </a:ext>
            </a:extLst>
          </p:cNvPr>
          <p:cNvSpPr txBox="1"/>
          <p:nvPr/>
        </p:nvSpPr>
        <p:spPr>
          <a:xfrm>
            <a:off x="1059708" y="26583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8" name="yt_shape_13318"/>
              <p:cNvSpPr txBox="1"/>
              <p:nvPr/>
            </p:nvSpPr>
            <p:spPr>
              <a:xfrm>
                <a:off x="540000" y="2947568"/>
                <a:ext cx="9616415" cy="13228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8" name="yt_shape_13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7568"/>
                <a:ext cx="9616415" cy="1322863"/>
              </a:xfrm>
              <a:prstGeom prst="rect">
                <a:avLst/>
              </a:prstGeom>
              <a:blipFill>
                <a:blip r:embed="rId2"/>
                <a:stretch>
                  <a:fillRect l="-1966" r="-101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70B7E-0C63-4FD9-FC9A-2E7D3334C3D6}"/>
                  </a:ext>
                </a:extLst>
              </p:cNvPr>
              <p:cNvSpPr txBox="1"/>
              <p:nvPr/>
            </p:nvSpPr>
            <p:spPr>
              <a:xfrm>
                <a:off x="8904312" y="2723506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70B7E-0C63-4FD9-FC9A-2E7D3334C3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4312" y="2723506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2AA2A27-A96E-C0BF-BFAE-8AAD0DC12141}"/>
              </a:ext>
            </a:extLst>
          </p:cNvPr>
          <p:cNvSpPr txBox="1"/>
          <p:nvPr/>
        </p:nvSpPr>
        <p:spPr>
          <a:xfrm>
            <a:off x="9440001" y="3576212"/>
            <a:ext cx="6372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yt_shape_13322"/>
          <p:cNvSpPr txBox="1"/>
          <p:nvPr/>
        </p:nvSpPr>
        <p:spPr>
          <a:xfrm>
            <a:off x="540000" y="1356392"/>
            <a:ext cx="10161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23" name="yt_image_13323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818" y="1988059"/>
            <a:ext cx="1572363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25" name="yt_shape_13325"/>
              <p:cNvSpPr txBox="1"/>
              <p:nvPr/>
            </p:nvSpPr>
            <p:spPr>
              <a:xfrm>
                <a:off x="540000" y="3343865"/>
                <a:ext cx="5095947" cy="25177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5" name="yt_shape_13325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3865"/>
                <a:ext cx="5095947" cy="2517741"/>
              </a:xfrm>
              <a:prstGeom prst="rect">
                <a:avLst/>
              </a:prstGeom>
              <a:blipFill>
                <a:blip r:embed="rId3"/>
                <a:stretch>
                  <a:fillRect l="-3708" t="-2179" r="-2632" b="-2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7C7D9B4-258B-17F3-C0FB-CB9A370A619B}"/>
              </a:ext>
            </a:extLst>
          </p:cNvPr>
          <p:cNvSpPr txBox="1"/>
          <p:nvPr/>
        </p:nvSpPr>
        <p:spPr>
          <a:xfrm>
            <a:off x="449989" y="3297059"/>
            <a:ext cx="5226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7164E9-7A1C-6B06-FF27-2420CA90F447}"/>
                  </a:ext>
                </a:extLst>
              </p:cNvPr>
              <p:cNvSpPr txBox="1"/>
              <p:nvPr/>
            </p:nvSpPr>
            <p:spPr>
              <a:xfrm>
                <a:off x="449989" y="3772547"/>
                <a:ext cx="378942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DB7164E9-7A1C-6B06-FF27-2420CA90F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2547"/>
                <a:ext cx="3789426" cy="630441"/>
              </a:xfrm>
              <a:prstGeom prst="rect">
                <a:avLst/>
              </a:prstGeom>
              <a:blipFill>
                <a:blip r:embed="rId4"/>
                <a:stretch>
                  <a:fillRect l="-2576" r="-257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2B04EB-C469-BBCB-CBD5-350C20C7ED3A}"/>
                  </a:ext>
                </a:extLst>
              </p:cNvPr>
              <p:cNvSpPr txBox="1"/>
              <p:nvPr/>
            </p:nvSpPr>
            <p:spPr>
              <a:xfrm>
                <a:off x="449989" y="4309376"/>
                <a:ext cx="3735832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5E2B04EB-C469-BBCB-CBD5-350C20C7ED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9376"/>
                <a:ext cx="3735832" cy="856120"/>
              </a:xfrm>
              <a:prstGeom prst="rect">
                <a:avLst/>
              </a:prstGeom>
              <a:blipFill>
                <a:blip r:embed="rId5"/>
                <a:stretch>
                  <a:fillRect l="-2610" r="-2447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736A8C-3432-DC6A-0F0B-F956DF0A4CBE}"/>
                  </a:ext>
                </a:extLst>
              </p:cNvPr>
              <p:cNvSpPr txBox="1"/>
              <p:nvPr/>
            </p:nvSpPr>
            <p:spPr>
              <a:xfrm>
                <a:off x="526189" y="5071884"/>
                <a:ext cx="299764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1A736A8C-3432-DC6A-0F0B-F956DF0A4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5071884"/>
                <a:ext cx="2997645" cy="812178"/>
              </a:xfrm>
              <a:prstGeom prst="rect">
                <a:avLst/>
              </a:prstGeom>
              <a:blipFill>
                <a:blip r:embed="rId6"/>
                <a:stretch>
                  <a:fillRect l="-3049" r="-3455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yt_shape_13327"/>
          <p:cNvSpPr txBox="1"/>
          <p:nvPr/>
        </p:nvSpPr>
        <p:spPr>
          <a:xfrm>
            <a:off x="540000" y="1694397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互为余角的正弦值与余弦值的关系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28" name="yt_shape_13328"/>
              <p:cNvSpPr txBox="1"/>
              <p:nvPr/>
            </p:nvSpPr>
            <p:spPr>
              <a:xfrm>
                <a:off x="540000" y="2189602"/>
                <a:ext cx="917879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328" name="yt_shape_1332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9602"/>
                <a:ext cx="9178795" cy="642740"/>
              </a:xfrm>
              <a:prstGeom prst="rect">
                <a:avLst/>
              </a:prstGeom>
              <a:blipFill>
                <a:blip r:embed="rId2"/>
                <a:stretch>
                  <a:fillRect l="-2060" r="-106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30" name="yt_table_13330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0557665"/>
                  </p:ext>
                </p:extLst>
              </p:nvPr>
            </p:nvGraphicFramePr>
            <p:xfrm>
              <a:off x="540047" y="2883130"/>
              <a:ext cx="7066916" cy="64230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30" name="yt_table_13330" descr="{&quot;rangeId&quot;:7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0557665"/>
                  </p:ext>
                </p:extLst>
              </p:nvPr>
            </p:nvGraphicFramePr>
            <p:xfrm>
              <a:off x="540047" y="2088733"/>
              <a:ext cx="7066916" cy="64230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31" name="yt_shape_13331"/>
          <p:cNvSpPr txBox="1"/>
          <p:nvPr/>
        </p:nvSpPr>
        <p:spPr>
          <a:xfrm>
            <a:off x="540000" y="3576079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32" name="yt_table_133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70631"/>
              </p:ext>
            </p:extLst>
          </p:nvPr>
        </p:nvGraphicFramePr>
        <p:xfrm>
          <a:off x="540047" y="4055382"/>
          <a:ext cx="630936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30981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34" name="yt_shape_13334"/>
              <p:cNvSpPr txBox="1"/>
              <p:nvPr/>
            </p:nvSpPr>
            <p:spPr>
              <a:xfrm>
                <a:off x="540000" y="5056936"/>
                <a:ext cx="679686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334" name="yt_shape_13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6936"/>
                <a:ext cx="6796861" cy="466666"/>
              </a:xfrm>
              <a:prstGeom prst="rect">
                <a:avLst/>
              </a:prstGeom>
              <a:blipFill>
                <a:blip r:embed="rId4"/>
                <a:stretch>
                  <a:fillRect l="-2780" t="-5263" r="-170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86929" title="H_26.259764">
            <a:extLst>
              <a:ext uri="{FF2B5EF4-FFF2-40B4-BE49-F238E27FC236}">
                <a16:creationId xmlns:a16="http://schemas.microsoft.com/office/drawing/2014/main" id="{0A6027AA-7D75-547D-22C9-2F3AD98B23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770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B6495A-7458-F7F1-14C3-E16342054B46}"/>
              </a:ext>
            </a:extLst>
          </p:cNvPr>
          <p:cNvSpPr txBox="1"/>
          <p:nvPr/>
        </p:nvSpPr>
        <p:spPr>
          <a:xfrm>
            <a:off x="8709751" y="2142796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B55CF0-B936-CB7B-30B4-642A354A7EBA}"/>
              </a:ext>
            </a:extLst>
          </p:cNvPr>
          <p:cNvSpPr txBox="1"/>
          <p:nvPr/>
        </p:nvSpPr>
        <p:spPr>
          <a:xfrm>
            <a:off x="10389326" y="35292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6CC483-6637-A018-33C6-4CA72BD004DB}"/>
              </a:ext>
            </a:extLst>
          </p:cNvPr>
          <p:cNvSpPr txBox="1"/>
          <p:nvPr/>
        </p:nvSpPr>
        <p:spPr>
          <a:xfrm>
            <a:off x="6373079" y="5010130"/>
            <a:ext cx="91192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40000" y="215403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特殊角的余弦值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7" name="yt_shape_13337"/>
              <p:cNvSpPr txBox="1"/>
              <p:nvPr/>
            </p:nvSpPr>
            <p:spPr>
              <a:xfrm>
                <a:off x="540000" y="2649235"/>
                <a:ext cx="375263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cos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337" name="yt_shape_13337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9235"/>
                <a:ext cx="3752630" cy="641201"/>
              </a:xfrm>
              <a:prstGeom prst="rect">
                <a:avLst/>
              </a:prstGeom>
              <a:blipFill>
                <a:blip r:embed="rId2"/>
                <a:stretch>
                  <a:fillRect l="-5041" r="-40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39" name="yt_table_13339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1513491"/>
                  </p:ext>
                </p:extLst>
              </p:nvPr>
            </p:nvGraphicFramePr>
            <p:xfrm>
              <a:off x="540047" y="3341224"/>
              <a:ext cx="7505257" cy="716725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39" name="yt_table_13339" descr="{&quot;rangeId&quot;:11,&quot;type&quot;:&quot;Option&quot;}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1513491"/>
                  </p:ext>
                </p:extLst>
              </p:nvPr>
            </p:nvGraphicFramePr>
            <p:xfrm>
              <a:off x="540047" y="2087194"/>
              <a:ext cx="7505257" cy="716725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716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802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55" r="-15014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6258" r="-6165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293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40" name="yt_shape_13340"/>
              <p:cNvSpPr txBox="1"/>
              <p:nvPr/>
            </p:nvSpPr>
            <p:spPr>
              <a:xfrm>
                <a:off x="540000" y="4108579"/>
                <a:ext cx="5480796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cos 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则锐角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340" name="yt_shape_13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8579"/>
                <a:ext cx="5480796" cy="955390"/>
              </a:xfrm>
              <a:prstGeom prst="rect">
                <a:avLst/>
              </a:prstGeom>
              <a:blipFill>
                <a:blip r:embed="rId4"/>
                <a:stretch>
                  <a:fillRect l="-3448" t="-1274" r="-2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86998" title="H_26.259764">
            <a:extLst>
              <a:ext uri="{FF2B5EF4-FFF2-40B4-BE49-F238E27FC236}">
                <a16:creationId xmlns:a16="http://schemas.microsoft.com/office/drawing/2014/main" id="{ABD9238F-7BAF-0608-7588-6DA95DD17A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734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980F2E-AB02-53B6-2331-F580FA9CFDDF}"/>
              </a:ext>
            </a:extLst>
          </p:cNvPr>
          <p:cNvSpPr txBox="1"/>
          <p:nvPr/>
        </p:nvSpPr>
        <p:spPr>
          <a:xfrm>
            <a:off x="3336064" y="2602429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00D807-2F74-AD0F-38AA-4B9F812BAE32}"/>
              </a:ext>
            </a:extLst>
          </p:cNvPr>
          <p:cNvSpPr txBox="1"/>
          <p:nvPr/>
        </p:nvSpPr>
        <p:spPr>
          <a:xfrm>
            <a:off x="5069741" y="4061773"/>
            <a:ext cx="911924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43" name="yt_shape_13343"/>
              <p:cNvSpPr txBox="1"/>
              <p:nvPr/>
            </p:nvSpPr>
            <p:spPr>
              <a:xfrm>
                <a:off x="538878" y="1145458"/>
                <a:ext cx="6205353" cy="4567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cos 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 cos 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sin 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30°· cos 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43" name="yt_shape_13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78" y="1145458"/>
                <a:ext cx="6205353" cy="4567084"/>
              </a:xfrm>
              <a:prstGeom prst="rect">
                <a:avLst/>
              </a:prstGeom>
              <a:blipFill>
                <a:blip r:embed="rId2"/>
                <a:stretch>
                  <a:fillRect l="-2947" t="-1202" r="-1081" b="-11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1D4154-B614-7BEE-C48A-2F5C58A08CE1}"/>
                  </a:ext>
                </a:extLst>
              </p:cNvPr>
              <p:cNvSpPr txBox="1"/>
              <p:nvPr/>
            </p:nvSpPr>
            <p:spPr>
              <a:xfrm>
                <a:off x="449989" y="1754140"/>
                <a:ext cx="6325426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451D4154-B614-7BEE-C48A-2F5C58A08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54140"/>
                <a:ext cx="6325426" cy="851231"/>
              </a:xfrm>
              <a:prstGeom prst="rect">
                <a:avLst/>
              </a:prstGeom>
              <a:blipFill>
                <a:blip r:embed="rId3"/>
                <a:stretch>
                  <a:fillRect l="-1543" r="-579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C949EF-F9F6-1933-A5DC-7DE41B60B944}"/>
                  </a:ext>
                </a:extLst>
              </p:cNvPr>
              <p:cNvSpPr txBox="1"/>
              <p:nvPr/>
            </p:nvSpPr>
            <p:spPr>
              <a:xfrm>
                <a:off x="449989" y="2511759"/>
                <a:ext cx="16945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}">
                <a:extLst>
                  <a:ext uri="{FF2B5EF4-FFF2-40B4-BE49-F238E27FC236}">
                    <a16:creationId xmlns:a16="http://schemas.microsoft.com/office/drawing/2014/main" id="{57C949EF-F9F6-1933-A5DC-7DE41B60B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1759"/>
                <a:ext cx="1694561" cy="766077"/>
              </a:xfrm>
              <a:prstGeom prst="rect">
                <a:avLst/>
              </a:prstGeom>
              <a:blipFill>
                <a:blip r:embed="rId4"/>
                <a:stretch>
                  <a:fillRect l="-57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B93A551-18AE-4230-D9CD-5EAFABAE865E}"/>
              </a:ext>
            </a:extLst>
          </p:cNvPr>
          <p:cNvSpPr txBox="1"/>
          <p:nvPr/>
        </p:nvSpPr>
        <p:spPr>
          <a:xfrm>
            <a:off x="449989" y="318422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496A58-F4CC-842C-90FF-CB293F8B9336}"/>
                  </a:ext>
                </a:extLst>
              </p:cNvPr>
              <p:cNvSpPr txBox="1"/>
              <p:nvPr/>
            </p:nvSpPr>
            <p:spPr>
              <a:xfrm>
                <a:off x="449989" y="4331161"/>
                <a:ext cx="51920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}">
                <a:extLst>
                  <a:ext uri="{FF2B5EF4-FFF2-40B4-BE49-F238E27FC236}">
                    <a16:creationId xmlns:a16="http://schemas.microsoft.com/office/drawing/2014/main" id="{4A496A58-F4CC-842C-90FF-CB293F8B9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1161"/>
                <a:ext cx="5192014" cy="851230"/>
              </a:xfrm>
              <a:prstGeom prst="rect">
                <a:avLst/>
              </a:prstGeom>
              <a:blipFill>
                <a:blip r:embed="rId5"/>
                <a:stretch>
                  <a:fillRect l="-187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772E58-3649-1BDB-10AC-523FDB35C714}"/>
                  </a:ext>
                </a:extLst>
              </p:cNvPr>
              <p:cNvSpPr txBox="1"/>
              <p:nvPr/>
            </p:nvSpPr>
            <p:spPr>
              <a:xfrm>
                <a:off x="449989" y="5088779"/>
                <a:ext cx="1221550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}">
                <a:extLst>
                  <a:ext uri="{FF2B5EF4-FFF2-40B4-BE49-F238E27FC236}">
                    <a16:creationId xmlns:a16="http://schemas.microsoft.com/office/drawing/2014/main" id="{EB772E58-3649-1BDB-10AC-523FDB35C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8779"/>
                <a:ext cx="1221550" cy="806400"/>
              </a:xfrm>
              <a:prstGeom prst="rect">
                <a:avLst/>
              </a:prstGeom>
              <a:blipFill>
                <a:blip r:embed="rId6"/>
                <a:stretch>
                  <a:fillRect l="-8000" r="-850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000" y="2222816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忽视锐角的余弦值的取值范围致错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51" name="yt_shape_13351"/>
              <p:cNvSpPr txBox="1"/>
              <p:nvPr/>
            </p:nvSpPr>
            <p:spPr>
              <a:xfrm>
                <a:off x="540000" y="2718021"/>
                <a:ext cx="9356536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51" name="yt_shape_13351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8021"/>
                <a:ext cx="9356536" cy="2277162"/>
              </a:xfrm>
              <a:prstGeom prst="rect">
                <a:avLst/>
              </a:prstGeom>
              <a:blipFill>
                <a:blip r:embed="rId2"/>
                <a:stretch>
                  <a:fillRect l="-2021" t="-2413" r="-1043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87072" title="H_26.259764">
            <a:extLst>
              <a:ext uri="{FF2B5EF4-FFF2-40B4-BE49-F238E27FC236}">
                <a16:creationId xmlns:a16="http://schemas.microsoft.com/office/drawing/2014/main" id="{48065C99-4049-3405-9C4E-F07F3DA466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6126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C412AC-6CE7-F4B6-71CA-F890995DA731}"/>
                  </a:ext>
                </a:extLst>
              </p:cNvPr>
              <p:cNvSpPr txBox="1"/>
              <p:nvPr/>
            </p:nvSpPr>
            <p:spPr>
              <a:xfrm>
                <a:off x="449989" y="3146703"/>
                <a:ext cx="6820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F9C412AC-6CE7-F4B6-71CA-F890995DA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6703"/>
                <a:ext cx="6820598" cy="765061"/>
              </a:xfrm>
              <a:prstGeom prst="rect">
                <a:avLst/>
              </a:prstGeom>
              <a:blipFill>
                <a:blip r:embed="rId4"/>
                <a:stretch>
                  <a:fillRect l="-1430" r="-134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9B1877A-5EEB-50F1-8DED-197C53423689}"/>
              </a:ext>
            </a:extLst>
          </p:cNvPr>
          <p:cNvSpPr txBox="1"/>
          <p:nvPr/>
        </p:nvSpPr>
        <p:spPr>
          <a:xfrm>
            <a:off x="449989" y="3818152"/>
            <a:ext cx="242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CA665D-3E4A-AA46-09B2-6600273441B0}"/>
                  </a:ext>
                </a:extLst>
              </p:cNvPr>
              <p:cNvSpPr txBox="1"/>
              <p:nvPr/>
            </p:nvSpPr>
            <p:spPr>
              <a:xfrm>
                <a:off x="449989" y="4293640"/>
                <a:ext cx="18088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}">
                <a:extLst>
                  <a:ext uri="{FF2B5EF4-FFF2-40B4-BE49-F238E27FC236}">
                    <a16:creationId xmlns:a16="http://schemas.microsoft.com/office/drawing/2014/main" id="{81CA665D-3E4A-AA46-09B2-660027344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640"/>
                <a:ext cx="1808861" cy="726326"/>
              </a:xfrm>
              <a:prstGeom prst="rect">
                <a:avLst/>
              </a:prstGeom>
              <a:blipFill>
                <a:blip r:embed="rId5"/>
                <a:stretch>
                  <a:fillRect l="-5387" r="-5387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207001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54" name="yt_image_133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700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7" name="yt_shape_13357"/>
          <p:cNvSpPr txBox="1"/>
          <p:nvPr/>
        </p:nvSpPr>
        <p:spPr>
          <a:xfrm>
            <a:off x="540119" y="26521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3d1"/>
              </a:rPr>
              <a:t>下列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用线段比表示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61" name="yt_table_13361_skip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540484"/>
                  </p:ext>
                </p:extLst>
              </p:nvPr>
            </p:nvGraphicFramePr>
            <p:xfrm>
              <a:off x="540047" y="3611612"/>
              <a:ext cx="7782815" cy="639382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24682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61" name="yt_table_13361_skip" descr="{&quot;rangeId&quot;:16,&quot;type&quot;:&quot;Option&quot;,&quot;drawing&quot;:[&quot;yt_shape_13358&quot;]}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540484"/>
                  </p:ext>
                </p:extLst>
              </p:nvPr>
            </p:nvGraphicFramePr>
            <p:xfrm>
              <a:off x="540047" y="2441600"/>
              <a:ext cx="7782815" cy="639382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24682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500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124" r="-15786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60" r="-5742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341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58" name="yt_shape_13358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9631" y="3611612"/>
            <a:ext cx="1880267" cy="1536714"/>
            <a:chOff x="0" y="0"/>
            <a:chExt cx="1880267" cy="1536714"/>
          </a:xfrm>
        </p:grpSpPr>
        <p:pic>
          <p:nvPicPr>
            <p:cNvPr id="2" name="yt_image_1335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80267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0" name="yt_shape_13360"/>
            <p:cNvSpPr txBox="1"/>
            <p:nvPr/>
          </p:nvSpPr>
          <p:spPr>
            <a:xfrm>
              <a:off x="330669" y="11767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A1A7A5-1015-2A1B-8DE9-984DF9D4C0C9}"/>
              </a:ext>
            </a:extLst>
          </p:cNvPr>
          <p:cNvSpPr txBox="1"/>
          <p:nvPr/>
        </p:nvSpPr>
        <p:spPr>
          <a:xfrm>
            <a:off x="5741246" y="30808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1728</Words>
  <Application>Microsoft Office PowerPoint</Application>
  <PresentationFormat>宽屏</PresentationFormat>
  <Paragraphs>154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