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D3A66E8-F347-161A-8ECB-F41933835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6" y="3101463"/>
            <a:ext cx="11568608" cy="6550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91656-9233-4511-1A76-FE8E3F580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9649072" cy="452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6E0A6-DEC2-38B3-F6C1-716DA878450A}"/>
              </a:ext>
            </a:extLst>
          </p:cNvPr>
          <p:cNvSpPr/>
          <p:nvPr/>
        </p:nvSpPr>
        <p:spPr bwMode="white">
          <a:xfrm>
            <a:off x="1127448" y="1844824"/>
            <a:ext cx="1415308" cy="5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55D8A8-C9DC-E367-F141-536C757D89DB}"/>
              </a:ext>
            </a:extLst>
          </p:cNvPr>
          <p:cNvSpPr/>
          <p:nvPr/>
        </p:nvSpPr>
        <p:spPr bwMode="white">
          <a:xfrm>
            <a:off x="4541006" y="2636912"/>
            <a:ext cx="1381795" cy="5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600371-82F9-238A-36DA-74C8FA21DFB3}"/>
              </a:ext>
            </a:extLst>
          </p:cNvPr>
          <p:cNvSpPr/>
          <p:nvPr/>
        </p:nvSpPr>
        <p:spPr bwMode="white">
          <a:xfrm>
            <a:off x="3032203" y="4221796"/>
            <a:ext cx="552380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EEFD47-FB11-27AD-EAD5-142659647F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1" r="25138" b="26242"/>
          <a:stretch/>
        </p:blipFill>
        <p:spPr>
          <a:xfrm>
            <a:off x="8607418" y="1412776"/>
            <a:ext cx="3856452" cy="280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95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B6C68-FE35-FF74-090D-D8B410C6E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9118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93D20-085E-D218-EA95-20316D0931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883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21C654-F76A-27F0-D9F1-16C33DC8ADBF}"/>
              </a:ext>
            </a:extLst>
          </p:cNvPr>
          <p:cNvSpPr/>
          <p:nvPr/>
        </p:nvSpPr>
        <p:spPr bwMode="white">
          <a:xfrm>
            <a:off x="732546" y="1083265"/>
            <a:ext cx="9251886" cy="61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1DED1E-32E6-4A7A-5C60-460925E6EF61}"/>
              </a:ext>
            </a:extLst>
          </p:cNvPr>
          <p:cNvSpPr/>
          <p:nvPr/>
        </p:nvSpPr>
        <p:spPr bwMode="white">
          <a:xfrm>
            <a:off x="695400" y="1700808"/>
            <a:ext cx="9395902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8465165B-ADC1-FECF-7E89-6C325DAD9A9A}"/>
              </a:ext>
            </a:extLst>
          </p:cNvPr>
          <p:cNvSpPr/>
          <p:nvPr/>
        </p:nvSpPr>
        <p:spPr bwMode="white">
          <a:xfrm>
            <a:off x="407368" y="3772827"/>
            <a:ext cx="9251886" cy="61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A5FC1763-1B2B-7E26-8330-F71D73BA7228}"/>
              </a:ext>
            </a:extLst>
          </p:cNvPr>
          <p:cNvSpPr/>
          <p:nvPr/>
        </p:nvSpPr>
        <p:spPr bwMode="white">
          <a:xfrm>
            <a:off x="839416" y="4438257"/>
            <a:ext cx="9251886" cy="93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F55BDE90-F016-CBA7-63F8-EBA4F15FB35B}"/>
              </a:ext>
            </a:extLst>
          </p:cNvPr>
          <p:cNvSpPr/>
          <p:nvPr/>
        </p:nvSpPr>
        <p:spPr bwMode="white">
          <a:xfrm>
            <a:off x="732546" y="5842311"/>
            <a:ext cx="3203214" cy="61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09D47FB7-8827-70E8-7081-5F8FD517C123}"/>
              </a:ext>
            </a:extLst>
          </p:cNvPr>
          <p:cNvSpPr/>
          <p:nvPr/>
        </p:nvSpPr>
        <p:spPr bwMode="white">
          <a:xfrm>
            <a:off x="3954333" y="5637973"/>
            <a:ext cx="2808312" cy="107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C63F0AB0-5482-2E5C-9A75-8EA9258CE1AC}"/>
              </a:ext>
            </a:extLst>
          </p:cNvPr>
          <p:cNvSpPr/>
          <p:nvPr/>
        </p:nvSpPr>
        <p:spPr bwMode="white">
          <a:xfrm>
            <a:off x="6850942" y="5483390"/>
            <a:ext cx="2808312" cy="107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17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FCC02-74EF-58F0-6400-0B341DF70D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69469"/>
            <a:ext cx="10800000" cy="491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5A79DC-1B5F-78BE-9923-1EE718C67C82}"/>
              </a:ext>
            </a:extLst>
          </p:cNvPr>
          <p:cNvSpPr/>
          <p:nvPr/>
        </p:nvSpPr>
        <p:spPr bwMode="white">
          <a:xfrm>
            <a:off x="858616" y="1196752"/>
            <a:ext cx="8765775" cy="107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19708E3-5CFF-F711-821C-734D2CEBB5D2}"/>
              </a:ext>
            </a:extLst>
          </p:cNvPr>
          <p:cNvSpPr/>
          <p:nvPr/>
        </p:nvSpPr>
        <p:spPr bwMode="white">
          <a:xfrm>
            <a:off x="767408" y="2502669"/>
            <a:ext cx="8765775" cy="107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B4F49BF-0C87-572C-FE0D-AE5ADBFFB5B0}"/>
              </a:ext>
            </a:extLst>
          </p:cNvPr>
          <p:cNvSpPr/>
          <p:nvPr/>
        </p:nvSpPr>
        <p:spPr bwMode="white">
          <a:xfrm>
            <a:off x="874121" y="3830344"/>
            <a:ext cx="8765775" cy="107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9D41C9F-4A8F-74F9-16FC-0467CCD7937C}"/>
              </a:ext>
            </a:extLst>
          </p:cNvPr>
          <p:cNvSpPr/>
          <p:nvPr/>
        </p:nvSpPr>
        <p:spPr bwMode="white">
          <a:xfrm>
            <a:off x="874121" y="5150395"/>
            <a:ext cx="8765775" cy="107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80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83AA5-4564-7957-544F-3BAD24B061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9840496" cy="46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12AC785-346F-FB92-C3B0-F2C85D9755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97" t="32522" b="18723"/>
          <a:stretch/>
        </p:blipFill>
        <p:spPr>
          <a:xfrm>
            <a:off x="9912424" y="1340768"/>
            <a:ext cx="2555536" cy="2486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DE2B5-1015-8B68-16B7-EC51C92A8A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5" y="835675"/>
            <a:ext cx="8221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088567-5648-A310-8880-455971AD2C7F}"/>
              </a:ext>
            </a:extLst>
          </p:cNvPr>
          <p:cNvSpPr/>
          <p:nvPr/>
        </p:nvSpPr>
        <p:spPr bwMode="white">
          <a:xfrm>
            <a:off x="832614" y="2924944"/>
            <a:ext cx="5407401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14FB02C-EF6F-7F7B-FA15-F43177A84380}"/>
              </a:ext>
            </a:extLst>
          </p:cNvPr>
          <p:cNvSpPr/>
          <p:nvPr/>
        </p:nvSpPr>
        <p:spPr bwMode="white">
          <a:xfrm>
            <a:off x="767408" y="4437112"/>
            <a:ext cx="532859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333F5AA-028E-A3E5-EDD6-9A39B9E293AF}"/>
              </a:ext>
            </a:extLst>
          </p:cNvPr>
          <p:cNvSpPr/>
          <p:nvPr/>
        </p:nvSpPr>
        <p:spPr bwMode="white">
          <a:xfrm>
            <a:off x="911424" y="5724169"/>
            <a:ext cx="6912768" cy="8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5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8A93D-F10D-DFAA-8476-D19E006F0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27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B4EC929-8CC9-7C9A-6E7D-E0681D5018C2}"/>
              </a:ext>
            </a:extLst>
          </p:cNvPr>
          <p:cNvSpPr/>
          <p:nvPr/>
        </p:nvSpPr>
        <p:spPr bwMode="white">
          <a:xfrm>
            <a:off x="911424" y="1196752"/>
            <a:ext cx="82089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E02D59-267C-001F-1504-C7B8482FFD56}"/>
              </a:ext>
            </a:extLst>
          </p:cNvPr>
          <p:cNvSpPr/>
          <p:nvPr/>
        </p:nvSpPr>
        <p:spPr bwMode="white">
          <a:xfrm>
            <a:off x="839416" y="2404686"/>
            <a:ext cx="6912768" cy="8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C0EEE7F-1ABC-2005-7017-811F4D6ABE2F}"/>
              </a:ext>
            </a:extLst>
          </p:cNvPr>
          <p:cNvSpPr/>
          <p:nvPr/>
        </p:nvSpPr>
        <p:spPr bwMode="white">
          <a:xfrm>
            <a:off x="839416" y="3276191"/>
            <a:ext cx="8352928" cy="8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45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776FF-DAC6-E9B1-A7A2-4E19B0558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181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4310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2EB91-5816-148A-7201-6C8974F21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8730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9560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6C564-FF6C-B19C-B558-AA2DFCD768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200366"/>
            <a:ext cx="10800000" cy="25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CBE2236-C594-A3C9-C803-D730CCD7DF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717032"/>
            <a:ext cx="10800000" cy="77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6EEFBD-5DF7-1280-DC19-EB5A9B5962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3717032"/>
            <a:ext cx="3096344" cy="2625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91EF1-F5CF-EEAA-FDB7-64BEFE4857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099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041D3AB-0C1C-C567-B827-04C00525E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908720"/>
            <a:ext cx="4752528" cy="402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29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5EA41-287A-8EBA-DC43-14503C896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9865096" cy="315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5A2B8B7-F2F7-29C7-0114-1A05206D67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1" r="25138" b="26242"/>
          <a:stretch/>
        </p:blipFill>
        <p:spPr>
          <a:xfrm>
            <a:off x="8472264" y="3068960"/>
            <a:ext cx="3856452" cy="280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98531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2024-04-27T14:03:34Z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