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5" r:id="rId5"/>
    <p:sldId id="307" r:id="rId6"/>
    <p:sldId id="321" r:id="rId7"/>
    <p:sldId id="309" r:id="rId8"/>
    <p:sldId id="316" r:id="rId9"/>
    <p:sldId id="317" r:id="rId10"/>
    <p:sldId id="311" r:id="rId11"/>
    <p:sldId id="319" r:id="rId12"/>
    <p:sldId id="313" r:id="rId13"/>
    <p:sldId id="32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7.png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bin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5" name="yt_shape_12695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利用相似三角形求线段长度</a:t>
            </a:r>
          </a:p>
        </p:txBody>
      </p:sp>
      <p:sp>
        <p:nvSpPr>
          <p:cNvPr id="12696" name="yt_shape_12696"/>
          <p:cNvSpPr txBox="1"/>
          <p:nvPr/>
        </p:nvSpPr>
        <p:spPr>
          <a:xfrm>
            <a:off x="540000" y="1344417"/>
            <a:ext cx="893513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699" name="yt_image_12699" title="H_99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9957" y="2934690"/>
            <a:ext cx="179208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1" name="yt_shape_12701"/>
          <p:cNvSpPr txBox="1"/>
          <p:nvPr/>
        </p:nvSpPr>
        <p:spPr>
          <a:xfrm>
            <a:off x="540000" y="4251642"/>
            <a:ext cx="612347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相似，理由如下：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为矩形，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3" name="yt_shape_1714027697164" title="H_25.973701">
            <a:extLst>
              <a:ext uri="{FF2B5EF4-FFF2-40B4-BE49-F238E27FC236}">
                <a16:creationId xmlns:a16="http://schemas.microsoft.com/office/drawing/2014/main" id="{7DEF3307-E13F-13BD-D6D8-2966171AFF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A3A9B5-2FB8-EFE8-9E7C-CDD4ABBF9CA2}"/>
              </a:ext>
            </a:extLst>
          </p:cNvPr>
          <p:cNvSpPr txBox="1"/>
          <p:nvPr/>
        </p:nvSpPr>
        <p:spPr>
          <a:xfrm>
            <a:off x="7415939" y="2248587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B06D1D-F0CD-F890-AD5A-EE9380F3A97D}"/>
              </a:ext>
            </a:extLst>
          </p:cNvPr>
          <p:cNvSpPr txBox="1"/>
          <p:nvPr/>
        </p:nvSpPr>
        <p:spPr>
          <a:xfrm>
            <a:off x="449989" y="4204836"/>
            <a:ext cx="624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相似，理由如下：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B0D8D6-39E6-71E6-D768-881CE8462BAE}"/>
              </a:ext>
            </a:extLst>
          </p:cNvPr>
          <p:cNvSpPr txBox="1"/>
          <p:nvPr/>
        </p:nvSpPr>
        <p:spPr>
          <a:xfrm>
            <a:off x="449989" y="4680324"/>
            <a:ext cx="508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为矩形，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82E9C3-1D5C-12D9-49BB-CC13145358FF}"/>
              </a:ext>
            </a:extLst>
          </p:cNvPr>
          <p:cNvSpPr txBox="1"/>
          <p:nvPr/>
        </p:nvSpPr>
        <p:spPr>
          <a:xfrm>
            <a:off x="449989" y="5155812"/>
            <a:ext cx="537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467DD3-1751-EE97-76A7-5F1277C4F1F9}"/>
              </a:ext>
            </a:extLst>
          </p:cNvPr>
          <p:cNvSpPr txBox="1"/>
          <p:nvPr/>
        </p:nvSpPr>
        <p:spPr>
          <a:xfrm>
            <a:off x="449989" y="5631300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268296-39B2-DF98-FA10-CD19AACD77D0}"/>
              </a:ext>
            </a:extLst>
          </p:cNvPr>
          <p:cNvSpPr txBox="1"/>
          <p:nvPr/>
        </p:nvSpPr>
        <p:spPr>
          <a:xfrm>
            <a:off x="449989" y="6106788"/>
            <a:ext cx="285223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50" name="yt_shape_12750"/>
              <p:cNvSpPr txBox="1"/>
              <p:nvPr/>
            </p:nvSpPr>
            <p:spPr>
              <a:xfrm>
                <a:off x="460253" y="1213157"/>
                <a:ext cx="6868868" cy="50751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750" name="yt_shape_127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253" y="1213157"/>
                <a:ext cx="6868868" cy="5075172"/>
              </a:xfrm>
              <a:prstGeom prst="rect">
                <a:avLst/>
              </a:prstGeom>
              <a:blipFill>
                <a:blip r:embed="rId2"/>
                <a:stretch>
                  <a:fillRect l="-2753" t="-960" r="-1776" b="-2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53" name="yt_image_12753" title="H_113.13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844824"/>
            <a:ext cx="151581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990A0D-CEAB-FD02-0BCC-17AE1CE1B5A8}"/>
              </a:ext>
            </a:extLst>
          </p:cNvPr>
          <p:cNvSpPr txBox="1"/>
          <p:nvPr/>
        </p:nvSpPr>
        <p:spPr>
          <a:xfrm>
            <a:off x="370242" y="1641839"/>
            <a:ext cx="492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58846C-AF05-F80E-15E5-E08AE0F9736E}"/>
                  </a:ext>
                </a:extLst>
              </p:cNvPr>
              <p:cNvSpPr txBox="1"/>
              <p:nvPr/>
            </p:nvSpPr>
            <p:spPr>
              <a:xfrm>
                <a:off x="370242" y="2117328"/>
                <a:ext cx="44236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58846C-AF05-F80E-15E5-E08AE0F97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242" y="2117328"/>
                <a:ext cx="4423601" cy="613931"/>
              </a:xfrm>
              <a:prstGeom prst="rect">
                <a:avLst/>
              </a:prstGeom>
              <a:blipFill>
                <a:blip r:embed="rId4"/>
                <a:stretch>
                  <a:fillRect l="-2207" r="-220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0063A54-3C8F-9727-2012-30E0D2559166}"/>
                  </a:ext>
                </a:extLst>
              </p:cNvPr>
              <p:cNvSpPr txBox="1"/>
              <p:nvPr/>
            </p:nvSpPr>
            <p:spPr>
              <a:xfrm>
                <a:off x="370242" y="2637646"/>
                <a:ext cx="4125976" cy="707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0063A54-3C8F-9727-2012-30E0D2559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242" y="2637646"/>
                <a:ext cx="4125976" cy="707848"/>
              </a:xfrm>
              <a:prstGeom prst="rect">
                <a:avLst/>
              </a:prstGeom>
              <a:blipFill>
                <a:blip r:embed="rId5"/>
                <a:stretch>
                  <a:fillRect l="-2363" r="-2363" b="-14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5F6566-4451-BD25-6190-656D582342B2}"/>
                  </a:ext>
                </a:extLst>
              </p:cNvPr>
              <p:cNvSpPr txBox="1"/>
              <p:nvPr/>
            </p:nvSpPr>
            <p:spPr>
              <a:xfrm>
                <a:off x="417867" y="3251882"/>
                <a:ext cx="4879022" cy="7078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5F6566-4451-BD25-6190-656D582342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867" y="3251882"/>
                <a:ext cx="4879022" cy="707847"/>
              </a:xfrm>
              <a:prstGeom prst="rect">
                <a:avLst/>
              </a:prstGeom>
              <a:blipFill>
                <a:blip r:embed="rId6"/>
                <a:stretch>
                  <a:fillRect l="-2000" r="-2000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B7B4B38-53F8-B75C-FF8F-24E3730E018D}"/>
              </a:ext>
            </a:extLst>
          </p:cNvPr>
          <p:cNvSpPr txBox="1"/>
          <p:nvPr/>
        </p:nvSpPr>
        <p:spPr>
          <a:xfrm>
            <a:off x="370242" y="3866117"/>
            <a:ext cx="290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871860-F786-7A24-BA09-8DB6F19A8B14}"/>
              </a:ext>
            </a:extLst>
          </p:cNvPr>
          <p:cNvSpPr txBox="1"/>
          <p:nvPr/>
        </p:nvSpPr>
        <p:spPr>
          <a:xfrm>
            <a:off x="370242" y="4341605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3C65E1-3510-11A5-2DFA-A82D54DA2A0B}"/>
              </a:ext>
            </a:extLst>
          </p:cNvPr>
          <p:cNvSpPr txBox="1"/>
          <p:nvPr/>
        </p:nvSpPr>
        <p:spPr>
          <a:xfrm>
            <a:off x="370242" y="4817093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32AE03-B40F-BC4D-5FC3-D93A877569E0}"/>
              </a:ext>
            </a:extLst>
          </p:cNvPr>
          <p:cNvSpPr txBox="1"/>
          <p:nvPr/>
        </p:nvSpPr>
        <p:spPr>
          <a:xfrm>
            <a:off x="370242" y="5292581"/>
            <a:ext cx="340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F80C176-A183-64E6-2B3B-25941A4FADB7}"/>
              </a:ext>
            </a:extLst>
          </p:cNvPr>
          <p:cNvSpPr txBox="1"/>
          <p:nvPr/>
        </p:nvSpPr>
        <p:spPr>
          <a:xfrm>
            <a:off x="370242" y="5768069"/>
            <a:ext cx="2943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5" name="yt_shape_12755"/>
          <p:cNvSpPr txBox="1"/>
          <p:nvPr/>
        </p:nvSpPr>
        <p:spPr>
          <a:xfrm>
            <a:off x="540000" y="1463412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相似三角形与反比例函数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56" name="yt_shape_12756"/>
              <p:cNvSpPr txBox="1"/>
              <p:nvPr/>
            </p:nvSpPr>
            <p:spPr>
              <a:xfrm>
                <a:off x="540119" y="1958617"/>
                <a:ext cx="11492915" cy="27723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长沙市长郡中学单元卷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轴分别相交于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29f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1676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求双曲线的表达式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56" name="yt_shape_12756" descr="{&quot;rangeId&quot;:2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58617"/>
                <a:ext cx="11492915" cy="2772362"/>
              </a:xfrm>
              <a:prstGeom prst="rect">
                <a:avLst/>
              </a:prstGeom>
              <a:blipFill>
                <a:blip r:embed="rId2"/>
                <a:stretch>
                  <a:fillRect l="-1645" t="-1758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61" name="yt_image_12761" title="H_119.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1413" y="4241254"/>
            <a:ext cx="2070586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027697835" title="H_25.973701">
            <a:extLst>
              <a:ext uri="{FF2B5EF4-FFF2-40B4-BE49-F238E27FC236}">
                <a16:creationId xmlns:a16="http://schemas.microsoft.com/office/drawing/2014/main" id="{7C1518CE-0BBF-A093-E1F3-0DAA71130F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1853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7553F4-3869-48D2-C46F-4744E27106E4}"/>
                  </a:ext>
                </a:extLst>
              </p:cNvPr>
              <p:cNvSpPr txBox="1"/>
              <p:nvPr/>
            </p:nvSpPr>
            <p:spPr>
              <a:xfrm>
                <a:off x="450108" y="4023123"/>
                <a:ext cx="2395856" cy="7278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9, 'hasSerialNum': 1}">
                <a:extLst>
                  <a:ext uri="{FF2B5EF4-FFF2-40B4-BE49-F238E27FC236}">
                    <a16:creationId xmlns:a16="http://schemas.microsoft.com/office/drawing/2014/main" id="{4E7553F4-3869-48D2-C46F-4744E2710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23123"/>
                <a:ext cx="2395856" cy="727850"/>
              </a:xfrm>
              <a:prstGeom prst="rect">
                <a:avLst/>
              </a:prstGeom>
              <a:blipFill>
                <a:blip r:embed="rId5"/>
                <a:stretch>
                  <a:fillRect l="-4071" r="-40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63" name="yt_shape_12763"/>
              <p:cNvSpPr txBox="1"/>
              <p:nvPr/>
            </p:nvSpPr>
            <p:spPr>
              <a:xfrm>
                <a:off x="551384" y="764704"/>
                <a:ext cx="11492915" cy="55707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为双曲线上点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右侧的一点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db75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为顶点的三角形与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/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/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2763" name="yt_shape_127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764704"/>
                <a:ext cx="11492915" cy="5570756"/>
              </a:xfrm>
              <a:prstGeom prst="rect">
                <a:avLst/>
              </a:prstGeom>
              <a:blipFill>
                <a:blip r:embed="rId2"/>
                <a:stretch>
                  <a:fillRect l="-1591" t="-19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66" name="yt_image_12766" title="H_119.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0030" y="2481313"/>
            <a:ext cx="2070586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389861-C3BB-C420-AB90-CC178A094A33}"/>
              </a:ext>
            </a:extLst>
          </p:cNvPr>
          <p:cNvSpPr txBox="1"/>
          <p:nvPr/>
        </p:nvSpPr>
        <p:spPr>
          <a:xfrm>
            <a:off x="461373" y="1484784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562ADB-1EDD-64A7-58A4-32AD83220502}"/>
                  </a:ext>
                </a:extLst>
              </p:cNvPr>
              <p:cNvSpPr txBox="1"/>
              <p:nvPr/>
            </p:nvSpPr>
            <p:spPr>
              <a:xfrm>
                <a:off x="461373" y="1700808"/>
                <a:ext cx="6039802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上，所以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562ADB-1EDD-64A7-58A4-32AD83220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700808"/>
                <a:ext cx="6039802" cy="766649"/>
              </a:xfrm>
              <a:prstGeom prst="rect">
                <a:avLst/>
              </a:prstGeom>
              <a:blipFill>
                <a:blip r:embed="rId4"/>
                <a:stretch>
                  <a:fillRect l="-1616" r="-1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BD4E1E1-1535-4D66-2DC8-4B0CE8457DD5}"/>
              </a:ext>
            </a:extLst>
          </p:cNvPr>
          <p:cNvSpPr txBox="1"/>
          <p:nvPr/>
        </p:nvSpPr>
        <p:spPr>
          <a:xfrm>
            <a:off x="461373" y="2222265"/>
            <a:ext cx="374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1C81A5-5064-029A-3899-E9910FCF420A}"/>
                  </a:ext>
                </a:extLst>
              </p:cNvPr>
              <p:cNvSpPr txBox="1"/>
              <p:nvPr/>
            </p:nvSpPr>
            <p:spPr>
              <a:xfrm>
                <a:off x="508998" y="2492896"/>
                <a:ext cx="5183822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1C81A5-5064-029A-3899-E9910FCF4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2492896"/>
                <a:ext cx="5183822" cy="772109"/>
              </a:xfrm>
              <a:prstGeom prst="rect">
                <a:avLst/>
              </a:prstGeom>
              <a:blipFill>
                <a:blip r:embed="rId5"/>
                <a:stretch>
                  <a:fillRect r="-1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164DC5-D151-BB39-78CA-DC22F188973A}"/>
                  </a:ext>
                </a:extLst>
              </p:cNvPr>
              <p:cNvSpPr txBox="1"/>
              <p:nvPr/>
            </p:nvSpPr>
            <p:spPr>
              <a:xfrm>
                <a:off x="461373" y="2996952"/>
                <a:ext cx="6921247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164DC5-D151-BB39-78CA-DC22F1889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996952"/>
                <a:ext cx="6921247" cy="766649"/>
              </a:xfrm>
              <a:prstGeom prst="rect">
                <a:avLst/>
              </a:prstGeom>
              <a:blipFill>
                <a:blip r:embed="rId6"/>
                <a:stretch>
                  <a:fillRect l="-1410" r="-1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8606560-222F-D0C6-947B-41B04E076A50}"/>
              </a:ext>
            </a:extLst>
          </p:cNvPr>
          <p:cNvSpPr txBox="1"/>
          <p:nvPr/>
        </p:nvSpPr>
        <p:spPr>
          <a:xfrm>
            <a:off x="461373" y="3573016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E6FD05-8163-9870-6F5E-8BA3A1E1F8FA}"/>
              </a:ext>
            </a:extLst>
          </p:cNvPr>
          <p:cNvSpPr txBox="1"/>
          <p:nvPr/>
        </p:nvSpPr>
        <p:spPr>
          <a:xfrm>
            <a:off x="461373" y="3933056"/>
            <a:ext cx="374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A7CC22C-CF2F-ADFE-1D50-C65EDC1A46A2}"/>
                  </a:ext>
                </a:extLst>
              </p:cNvPr>
              <p:cNvSpPr txBox="1"/>
              <p:nvPr/>
            </p:nvSpPr>
            <p:spPr>
              <a:xfrm>
                <a:off x="508998" y="4293096"/>
                <a:ext cx="6027420" cy="732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A7CC22C-CF2F-ADFE-1D50-C65EDC1A4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4293096"/>
                <a:ext cx="6027420" cy="732993"/>
              </a:xfrm>
              <a:prstGeom prst="rect">
                <a:avLst/>
              </a:prstGeom>
              <a:blipFill>
                <a:blip r:embed="rId7"/>
                <a:stretch>
                  <a:fillRect r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2">
                <a:extLst>
                  <a:ext uri="{FF2B5EF4-FFF2-40B4-BE49-F238E27FC236}">
                    <a16:creationId xmlns:a16="http://schemas.microsoft.com/office/drawing/2014/main" id="{E96A1034-AA1F-C7AA-B1CC-56F8EA58F177}"/>
                  </a:ext>
                </a:extLst>
              </p:cNvPr>
              <p:cNvSpPr txBox="1"/>
              <p:nvPr/>
            </p:nvSpPr>
            <p:spPr>
              <a:xfrm>
                <a:off x="551384" y="4843958"/>
                <a:ext cx="7333995" cy="1516377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/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lvl="0" hangingPunct="0"/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/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综上，点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10" name="yt_shape_2">
                <a:extLst>
                  <a:ext uri="{FF2B5EF4-FFF2-40B4-BE49-F238E27FC236}">
                    <a16:creationId xmlns:a16="http://schemas.microsoft.com/office/drawing/2014/main" id="{E96A1034-AA1F-C7AA-B1CC-56F8EA58F1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843958"/>
                <a:ext cx="7333995" cy="1516377"/>
              </a:xfrm>
              <a:prstGeom prst="rect">
                <a:avLst/>
              </a:prstGeom>
              <a:blipFill>
                <a:blip r:embed="rId8"/>
                <a:stretch>
                  <a:fillRect l="-2492" t="-6048" r="-1495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361B7B9-B793-E9DA-39A6-E8E3E3C31EF0}"/>
                  </a:ext>
                </a:extLst>
              </p:cNvPr>
              <p:cNvSpPr txBox="1"/>
              <p:nvPr/>
            </p:nvSpPr>
            <p:spPr>
              <a:xfrm>
                <a:off x="461373" y="4797152"/>
                <a:ext cx="570166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361B7B9-B793-E9DA-39A6-E8E3E3C31E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797152"/>
                <a:ext cx="5701665" cy="613931"/>
              </a:xfrm>
              <a:prstGeom prst="rect">
                <a:avLst/>
              </a:prstGeom>
              <a:blipFill>
                <a:blip r:embed="rId9"/>
                <a:stretch>
                  <a:fillRect l="-1711" r="-160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DC5BB77-FA2C-A242-BC6D-8FA7B84EB3D3}"/>
                  </a:ext>
                </a:extLst>
              </p:cNvPr>
              <p:cNvSpPr txBox="1"/>
              <p:nvPr/>
            </p:nvSpPr>
            <p:spPr>
              <a:xfrm>
                <a:off x="461373" y="5317471"/>
                <a:ext cx="409035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DC5BB77-FA2C-A242-BC6D-8FA7B84EB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317471"/>
                <a:ext cx="4090352" cy="613931"/>
              </a:xfrm>
              <a:prstGeom prst="rect">
                <a:avLst/>
              </a:prstGeom>
              <a:blipFill>
                <a:blip r:embed="rId10"/>
                <a:stretch>
                  <a:fillRect l="-2385" r="-223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C46309A-BD7E-3DE5-D859-92456C0656AA}"/>
                  </a:ext>
                </a:extLst>
              </p:cNvPr>
              <p:cNvSpPr txBox="1"/>
              <p:nvPr/>
            </p:nvSpPr>
            <p:spPr>
              <a:xfrm>
                <a:off x="461373" y="5837790"/>
                <a:ext cx="744315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综上，点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C46309A-BD7E-3DE5-D859-92456C065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837790"/>
                <a:ext cx="7443153" cy="554686"/>
              </a:xfrm>
              <a:prstGeom prst="rect">
                <a:avLst/>
              </a:prstGeom>
              <a:blipFill>
                <a:blip r:embed="rId11"/>
                <a:stretch>
                  <a:fillRect l="-1310" t="-1099" r="-122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2" name="yt_shape_12702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利用相似三角形求角度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03" name="yt_shape_12703"/>
              <p:cNvSpPr txBox="1"/>
              <p:nvPr/>
            </p:nvSpPr>
            <p:spPr>
              <a:xfrm>
                <a:off x="540119" y="1395205"/>
                <a:ext cx="11492915" cy="4474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在等腰三角形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延长线上一点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756f"/>
                  </a:rPr>
                  <a:t>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长线上一点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03" name="yt_shape_12703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474238"/>
              </a:xfrm>
              <a:prstGeom prst="rect">
                <a:avLst/>
              </a:prstGeom>
              <a:blipFill>
                <a:blip r:embed="rId2"/>
                <a:stretch>
                  <a:fillRect l="-1645" t="-1226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07" name="yt_image_12707" title="H_79.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3613" y="2986307"/>
            <a:ext cx="2078386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027697234" title="H_25.973701">
            <a:extLst>
              <a:ext uri="{FF2B5EF4-FFF2-40B4-BE49-F238E27FC236}">
                <a16:creationId xmlns:a16="http://schemas.microsoft.com/office/drawing/2014/main" id="{82D7A3C5-C21E-4DC1-4B93-CB399D90D7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9D3D7D-B15A-2BDE-E0E9-A2117FE01081}"/>
              </a:ext>
            </a:extLst>
          </p:cNvPr>
          <p:cNvSpPr txBox="1"/>
          <p:nvPr/>
        </p:nvSpPr>
        <p:spPr>
          <a:xfrm>
            <a:off x="450108" y="2774863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051B12-1907-F7D3-70F4-1C93F17B1B25}"/>
              </a:ext>
            </a:extLst>
          </p:cNvPr>
          <p:cNvSpPr txBox="1"/>
          <p:nvPr/>
        </p:nvSpPr>
        <p:spPr>
          <a:xfrm>
            <a:off x="450108" y="3250351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205331-E007-5409-AA74-DB8587A0C5B9}"/>
              </a:ext>
            </a:extLst>
          </p:cNvPr>
          <p:cNvSpPr txBox="1"/>
          <p:nvPr/>
        </p:nvSpPr>
        <p:spPr>
          <a:xfrm>
            <a:off x="450108" y="3725839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3223D5-1091-3D41-17BB-31069887D3AE}"/>
              </a:ext>
            </a:extLst>
          </p:cNvPr>
          <p:cNvSpPr txBox="1"/>
          <p:nvPr/>
        </p:nvSpPr>
        <p:spPr>
          <a:xfrm>
            <a:off x="450108" y="4201327"/>
            <a:ext cx="2702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BDB38B-D45E-123D-A0D2-E6788A1C638A}"/>
                  </a:ext>
                </a:extLst>
              </p:cNvPr>
              <p:cNvSpPr txBox="1"/>
              <p:nvPr/>
            </p:nvSpPr>
            <p:spPr>
              <a:xfrm>
                <a:off x="450108" y="4676815"/>
                <a:ext cx="3629787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19, 'hasSerialNum': 1}">
                <a:extLst>
                  <a:ext uri="{FF2B5EF4-FFF2-40B4-BE49-F238E27FC236}">
                    <a16:creationId xmlns:a16="http://schemas.microsoft.com/office/drawing/2014/main" id="{91BDB38B-D45E-123D-A0D2-E6788A1C6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76815"/>
                <a:ext cx="3629787" cy="771792"/>
              </a:xfrm>
              <a:prstGeom prst="rect">
                <a:avLst/>
              </a:prstGeom>
              <a:blipFill>
                <a:blip r:embed="rId5"/>
                <a:stretch>
                  <a:fillRect l="-2689" r="-268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607D4DA-14C3-52E8-352C-BC7CC84BFC5A}"/>
              </a:ext>
            </a:extLst>
          </p:cNvPr>
          <p:cNvSpPr txBox="1"/>
          <p:nvPr/>
        </p:nvSpPr>
        <p:spPr>
          <a:xfrm>
            <a:off x="450108" y="5354995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710"/>
          <p:cNvSpPr txBox="1"/>
          <p:nvPr/>
        </p:nvSpPr>
        <p:spPr>
          <a:xfrm>
            <a:off x="540000" y="3104365"/>
            <a:ext cx="33452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110°.</a:t>
            </a:r>
          </a:p>
        </p:txBody>
      </p:sp>
      <p:pic>
        <p:nvPicPr>
          <p:cNvPr id="12711" name="yt_image_12711" title="H_79.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3613" y="3104365"/>
            <a:ext cx="2078386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189736-C839-86BC-28EC-3C8ABB5F0B59}"/>
              </a:ext>
            </a:extLst>
          </p:cNvPr>
          <p:cNvSpPr txBox="1"/>
          <p:nvPr/>
        </p:nvSpPr>
        <p:spPr>
          <a:xfrm>
            <a:off x="449989" y="3057559"/>
            <a:ext cx="34930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09" name="yt_shape_12709"/>
          <p:cNvSpPr txBox="1"/>
          <p:nvPr/>
        </p:nvSpPr>
        <p:spPr>
          <a:xfrm>
            <a:off x="449989" y="2605641"/>
            <a:ext cx="54181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3" name="yt_shape_12713"/>
          <p:cNvSpPr txBox="1"/>
          <p:nvPr/>
        </p:nvSpPr>
        <p:spPr>
          <a:xfrm>
            <a:off x="479257" y="845563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利用相似三角形求线段的比例关系</a:t>
            </a:r>
          </a:p>
        </p:txBody>
      </p:sp>
      <p:sp>
        <p:nvSpPr>
          <p:cNvPr id="12714" name="yt_shape_12714"/>
          <p:cNvSpPr txBox="1"/>
          <p:nvPr/>
        </p:nvSpPr>
        <p:spPr>
          <a:xfrm>
            <a:off x="479376" y="13407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58d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3" name="yt_shape_1714027697303" title="H_25.973701">
            <a:extLst>
              <a:ext uri="{FF2B5EF4-FFF2-40B4-BE49-F238E27FC236}">
                <a16:creationId xmlns:a16="http://schemas.microsoft.com/office/drawing/2014/main" id="{5BBEFD99-B5D8-3535-174B-8FC25887E2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7" y="900690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16"/>
              <p:cNvSpPr txBox="1"/>
              <p:nvPr/>
            </p:nvSpPr>
            <p:spPr>
              <a:xfrm>
                <a:off x="479257" y="2492896"/>
                <a:ext cx="4770858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2" name="yt_shape_127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57" y="2492896"/>
                <a:ext cx="4770858" cy="4842159"/>
              </a:xfrm>
              <a:prstGeom prst="rect">
                <a:avLst/>
              </a:prstGeom>
              <a:blipFill>
                <a:blip r:embed="rId3"/>
                <a:stretch>
                  <a:fillRect l="-3964" t="-2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18" name="yt_image_12718" title="H_88.9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92567" y="2492896"/>
            <a:ext cx="1798689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112473F-EF70-67C0-A208-F44CEEE7F1FC}"/>
              </a:ext>
            </a:extLst>
          </p:cNvPr>
          <p:cNvSpPr txBox="1"/>
          <p:nvPr/>
        </p:nvSpPr>
        <p:spPr>
          <a:xfrm>
            <a:off x="389246" y="2446090"/>
            <a:ext cx="341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A28E6F-F281-4A6B-DD95-63B6DE2EC228}"/>
              </a:ext>
            </a:extLst>
          </p:cNvPr>
          <p:cNvSpPr txBox="1"/>
          <p:nvPr/>
        </p:nvSpPr>
        <p:spPr>
          <a:xfrm>
            <a:off x="389246" y="2921578"/>
            <a:ext cx="2283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7ABB8F-6C55-6BF8-CC0C-07F938DA2C16}"/>
              </a:ext>
            </a:extLst>
          </p:cNvPr>
          <p:cNvSpPr txBox="1"/>
          <p:nvPr/>
        </p:nvSpPr>
        <p:spPr>
          <a:xfrm>
            <a:off x="389246" y="3397066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910A50-486F-500A-92D5-C097EE02D97E}"/>
              </a:ext>
            </a:extLst>
          </p:cNvPr>
          <p:cNvSpPr txBox="1"/>
          <p:nvPr/>
        </p:nvSpPr>
        <p:spPr>
          <a:xfrm>
            <a:off x="389246" y="3872554"/>
            <a:ext cx="358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CD57FA-06A6-92DE-B31A-B9DDF55C9D16}"/>
              </a:ext>
            </a:extLst>
          </p:cNvPr>
          <p:cNvSpPr txBox="1"/>
          <p:nvPr/>
        </p:nvSpPr>
        <p:spPr>
          <a:xfrm>
            <a:off x="389246" y="4348042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7FA4491-54C1-5802-8F2C-0D93BCE8F644}"/>
                  </a:ext>
                </a:extLst>
              </p:cNvPr>
              <p:cNvSpPr txBox="1"/>
              <p:nvPr/>
            </p:nvSpPr>
            <p:spPr>
              <a:xfrm>
                <a:off x="389246" y="4301874"/>
                <a:ext cx="49048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7FA4491-54C1-5802-8F2C-0D93BCE8F6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246" y="4301874"/>
                <a:ext cx="4904803" cy="1611643"/>
              </a:xfrm>
              <a:prstGeom prst="rect">
                <a:avLst/>
              </a:prstGeom>
              <a:blipFill>
                <a:blip r:embed="rId5"/>
                <a:stretch>
                  <a:fillRect l="-1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4680B1F-4714-68C2-00D8-555CB1E16D0D}"/>
              </a:ext>
            </a:extLst>
          </p:cNvPr>
          <p:cNvSpPr txBox="1"/>
          <p:nvPr/>
        </p:nvSpPr>
        <p:spPr>
          <a:xfrm>
            <a:off x="389246" y="5819905"/>
            <a:ext cx="396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A76569C-D2AD-A1F0-370F-0D667853D2B0}"/>
              </a:ext>
            </a:extLst>
          </p:cNvPr>
          <p:cNvSpPr txBox="1"/>
          <p:nvPr/>
        </p:nvSpPr>
        <p:spPr>
          <a:xfrm>
            <a:off x="389246" y="6295393"/>
            <a:ext cx="2874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20" name="yt_shape_12720"/>
              <p:cNvSpPr txBox="1"/>
              <p:nvPr/>
            </p:nvSpPr>
            <p:spPr>
              <a:xfrm>
                <a:off x="455098" y="1069141"/>
                <a:ext cx="4722447" cy="54835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2720" name="yt_shape_127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098" y="1069141"/>
                <a:ext cx="4722447" cy="5483552"/>
              </a:xfrm>
              <a:prstGeom prst="rect">
                <a:avLst/>
              </a:prstGeom>
              <a:blipFill>
                <a:blip r:embed="rId2"/>
                <a:stretch>
                  <a:fillRect l="-4005" t="-889" r="-2972" b="-2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23" name="yt_image_12723" title="H_88.9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2043" y="2299716"/>
            <a:ext cx="1798689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BB6976-8314-D710-12D7-2718067E184C}"/>
              </a:ext>
            </a:extLst>
          </p:cNvPr>
          <p:cNvSpPr txBox="1"/>
          <p:nvPr/>
        </p:nvSpPr>
        <p:spPr>
          <a:xfrm>
            <a:off x="365087" y="1497823"/>
            <a:ext cx="439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25EC34-1985-F8DB-EC0C-A662D3F962FB}"/>
              </a:ext>
            </a:extLst>
          </p:cNvPr>
          <p:cNvSpPr txBox="1"/>
          <p:nvPr/>
        </p:nvSpPr>
        <p:spPr>
          <a:xfrm>
            <a:off x="365087" y="1973311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96BA33-F072-ACA2-6D3F-AC520ED85851}"/>
              </a:ext>
            </a:extLst>
          </p:cNvPr>
          <p:cNvSpPr txBox="1"/>
          <p:nvPr/>
        </p:nvSpPr>
        <p:spPr>
          <a:xfrm>
            <a:off x="365087" y="2448799"/>
            <a:ext cx="455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A21B07-C75C-C4D1-75E2-A589B6517533}"/>
                  </a:ext>
                </a:extLst>
              </p:cNvPr>
              <p:cNvSpPr txBox="1"/>
              <p:nvPr/>
            </p:nvSpPr>
            <p:spPr>
              <a:xfrm>
                <a:off x="365087" y="2924287"/>
                <a:ext cx="1889126" cy="8203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A21B07-C75C-C4D1-75E2-A589B6517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087" y="2924287"/>
                <a:ext cx="1889126" cy="820370"/>
              </a:xfrm>
              <a:prstGeom prst="rect">
                <a:avLst/>
              </a:prstGeom>
              <a:blipFill>
                <a:blip r:embed="rId4"/>
                <a:stretch>
                  <a:fillRect l="-5161" r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87406D1-9DE5-A4A1-74C2-FD0CEA594E2E}"/>
              </a:ext>
            </a:extLst>
          </p:cNvPr>
          <p:cNvSpPr txBox="1"/>
          <p:nvPr/>
        </p:nvSpPr>
        <p:spPr>
          <a:xfrm>
            <a:off x="365087" y="3651045"/>
            <a:ext cx="333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DDDF20-A82F-C495-8D98-992C55CE41C6}"/>
              </a:ext>
            </a:extLst>
          </p:cNvPr>
          <p:cNvSpPr txBox="1"/>
          <p:nvPr/>
        </p:nvSpPr>
        <p:spPr>
          <a:xfrm>
            <a:off x="365087" y="4126533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F7D5C5-412E-386F-6FFE-8FB754B4430B}"/>
              </a:ext>
            </a:extLst>
          </p:cNvPr>
          <p:cNvSpPr txBox="1"/>
          <p:nvPr/>
        </p:nvSpPr>
        <p:spPr>
          <a:xfrm>
            <a:off x="365087" y="4602021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A6AB78-3CB9-6F0A-D6A6-8BD692F7E3C2}"/>
              </a:ext>
            </a:extLst>
          </p:cNvPr>
          <p:cNvSpPr txBox="1"/>
          <p:nvPr/>
        </p:nvSpPr>
        <p:spPr>
          <a:xfrm>
            <a:off x="365087" y="5077510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B2E07AE-19A9-7356-0B82-D12CDC843D53}"/>
              </a:ext>
            </a:extLst>
          </p:cNvPr>
          <p:cNvSpPr txBox="1"/>
          <p:nvPr/>
        </p:nvSpPr>
        <p:spPr>
          <a:xfrm>
            <a:off x="365087" y="5552998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2458F52-7817-3D56-14E7-51A03B14E4BB}"/>
              </a:ext>
            </a:extLst>
          </p:cNvPr>
          <p:cNvSpPr txBox="1"/>
          <p:nvPr/>
        </p:nvSpPr>
        <p:spPr>
          <a:xfrm>
            <a:off x="365087" y="6028485"/>
            <a:ext cx="30439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2">
                <a:extLst>
                  <a:ext uri="{FF2B5EF4-FFF2-40B4-BE49-F238E27FC236}">
                    <a16:creationId xmlns:a16="http://schemas.microsoft.com/office/drawing/2014/main" id="{44E77359-4ADC-BBE5-E90E-D2A651FFE690}"/>
                  </a:ext>
                </a:extLst>
              </p:cNvPr>
              <p:cNvSpPr txBox="1"/>
              <p:nvPr/>
            </p:nvSpPr>
            <p:spPr>
              <a:xfrm>
                <a:off x="5053062" y="1541821"/>
                <a:ext cx="5341206" cy="164282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BFQ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𝐹𝑄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FQ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/>
              </a:p>
            </p:txBody>
          </p:sp>
        </mc:Choice>
        <mc:Fallback>
          <p:sp>
            <p:nvSpPr>
              <p:cNvPr id="12" name="yt_shape_2">
                <a:extLst>
                  <a:ext uri="{FF2B5EF4-FFF2-40B4-BE49-F238E27FC236}">
                    <a16:creationId xmlns:a16="http://schemas.microsoft.com/office/drawing/2014/main" id="{44E77359-4ADC-BBE5-E90E-D2A651FFE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3062" y="1541821"/>
                <a:ext cx="5341206" cy="1642822"/>
              </a:xfrm>
              <a:prstGeom prst="rect">
                <a:avLst/>
              </a:prstGeom>
              <a:blipFill>
                <a:blip r:embed="rId5"/>
                <a:stretch>
                  <a:fillRect l="-3539" t="-3346" r="-2511" b="-1078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B4BDB4B9-7E18-578B-801F-247735B8E040}"/>
              </a:ext>
            </a:extLst>
          </p:cNvPr>
          <p:cNvSpPr txBox="1"/>
          <p:nvPr/>
        </p:nvSpPr>
        <p:spPr>
          <a:xfrm>
            <a:off x="4963051" y="1495015"/>
            <a:ext cx="546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4556E16-124A-0DB7-287D-D8D49B1EB98D}"/>
                  </a:ext>
                </a:extLst>
              </p:cNvPr>
              <p:cNvSpPr txBox="1"/>
              <p:nvPr/>
            </p:nvSpPr>
            <p:spPr>
              <a:xfrm>
                <a:off x="4963051" y="1970503"/>
                <a:ext cx="1898587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𝐹𝑄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4556E16-124A-0DB7-287D-D8D49B1EB9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051" y="1970503"/>
                <a:ext cx="1898587" cy="820687"/>
              </a:xfrm>
              <a:prstGeom prst="rect">
                <a:avLst/>
              </a:prstGeom>
              <a:blipFill>
                <a:blip r:embed="rId6"/>
                <a:stretch>
                  <a:fillRect l="-4808" r="-4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E73B12CB-4985-820E-F73C-6CE9A42F4A61}"/>
              </a:ext>
            </a:extLst>
          </p:cNvPr>
          <p:cNvSpPr txBox="1"/>
          <p:nvPr/>
        </p:nvSpPr>
        <p:spPr>
          <a:xfrm>
            <a:off x="4963051" y="2697578"/>
            <a:ext cx="3099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5" name="yt_shape_12725"/>
          <p:cNvSpPr txBox="1"/>
          <p:nvPr/>
        </p:nvSpPr>
        <p:spPr>
          <a:xfrm>
            <a:off x="540000" y="1151828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相似三角形与动点问题</a:t>
            </a:r>
          </a:p>
        </p:txBody>
      </p:sp>
      <p:sp>
        <p:nvSpPr>
          <p:cNvPr id="12726" name="yt_shape_12726"/>
          <p:cNvSpPr txBox="1"/>
          <p:nvPr/>
        </p:nvSpPr>
        <p:spPr>
          <a:xfrm>
            <a:off x="540119" y="1647033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5f3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a1e3"/>
              </a:rPr>
              <a:t>如果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2c76"/>
              </a:rPr>
              <a:t>当有一点到达所在线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段的端点时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就全部停止运动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秒时，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由勾股定理，得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10cm.</a:t>
            </a:r>
          </a:p>
        </p:txBody>
      </p:sp>
      <p:pic>
        <p:nvPicPr>
          <p:cNvPr id="12729" name="yt_image_12729" title="H_107.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0564" y="4198398"/>
            <a:ext cx="2371435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027697386" title="H_25.973701">
            <a:extLst>
              <a:ext uri="{FF2B5EF4-FFF2-40B4-BE49-F238E27FC236}">
                <a16:creationId xmlns:a16="http://schemas.microsoft.com/office/drawing/2014/main" id="{463633A5-E9EC-6F4F-2194-D5DB00CCCB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06955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E287E6-74B5-1069-62AE-EDA11E0AF743}"/>
              </a:ext>
            </a:extLst>
          </p:cNvPr>
          <p:cNvSpPr txBox="1"/>
          <p:nvPr/>
        </p:nvSpPr>
        <p:spPr>
          <a:xfrm>
            <a:off x="450108" y="3977667"/>
            <a:ext cx="2797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AC07EC-8C68-B202-0DED-EC46F3BEC5DE}"/>
              </a:ext>
            </a:extLst>
          </p:cNvPr>
          <p:cNvSpPr txBox="1"/>
          <p:nvPr/>
        </p:nvSpPr>
        <p:spPr>
          <a:xfrm>
            <a:off x="497733" y="4453155"/>
            <a:ext cx="340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D5F3B2-A3D7-2D83-2DDC-C968C431906D}"/>
              </a:ext>
            </a:extLst>
          </p:cNvPr>
          <p:cNvSpPr txBox="1"/>
          <p:nvPr/>
        </p:nvSpPr>
        <p:spPr>
          <a:xfrm>
            <a:off x="450108" y="4928643"/>
            <a:ext cx="387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由勾股定理，得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732"/>
              <p:cNvSpPr txBox="1"/>
              <p:nvPr/>
            </p:nvSpPr>
            <p:spPr>
              <a:xfrm>
                <a:off x="523907" y="3212976"/>
                <a:ext cx="9085480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67cc6"/>
                  </a:rPr>
                  <a:t>2</a:t>
                </a:r>
                <a:b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7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907" y="3212976"/>
                <a:ext cx="9085480" cy="1106521"/>
              </a:xfrm>
              <a:prstGeom prst="rect">
                <a:avLst/>
              </a:prstGeom>
              <a:blipFill>
                <a:blip r:embed="rId2"/>
                <a:stretch>
                  <a:fillRect l="-208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34" name="yt_image_12734" title="H_107.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3212976"/>
            <a:ext cx="2371435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4BE2D4-ED29-766C-5922-D4DD2D67DA7A}"/>
                  </a:ext>
                </a:extLst>
              </p:cNvPr>
              <p:cNvSpPr txBox="1"/>
              <p:nvPr/>
            </p:nvSpPr>
            <p:spPr>
              <a:xfrm>
                <a:off x="433896" y="3166170"/>
                <a:ext cx="82572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67cc6"/>
                  </a:rPr>
                  <a:t>2</a:t>
                </a:r>
                <a:b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4BE2D4-ED29-766C-5922-D4DD2D67D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896" y="3166170"/>
                <a:ext cx="8257222" cy="765061"/>
              </a:xfrm>
              <a:prstGeom prst="rect">
                <a:avLst/>
              </a:prstGeom>
              <a:blipFill>
                <a:blip r:embed="rId4"/>
                <a:stretch>
                  <a:fillRect l="-1107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058B8E0-A259-5929-54C5-B397A5951093}"/>
              </a:ext>
            </a:extLst>
          </p:cNvPr>
          <p:cNvSpPr txBox="1"/>
          <p:nvPr/>
        </p:nvSpPr>
        <p:spPr>
          <a:xfrm>
            <a:off x="433896" y="3837619"/>
            <a:ext cx="195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31" name="yt_shape_12731"/>
          <p:cNvSpPr txBox="1"/>
          <p:nvPr/>
        </p:nvSpPr>
        <p:spPr>
          <a:xfrm>
            <a:off x="433777" y="2341848"/>
            <a:ext cx="73946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738"/>
              <p:cNvSpPr txBox="1"/>
              <p:nvPr/>
            </p:nvSpPr>
            <p:spPr>
              <a:xfrm>
                <a:off x="540119" y="2928914"/>
                <a:ext cx="9085480" cy="37071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分两种情况：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32e5e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f3610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秒或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秒时，以点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为顶点的三角形与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bd40b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738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28914"/>
                <a:ext cx="9085480" cy="3707105"/>
              </a:xfrm>
              <a:prstGeom prst="rect">
                <a:avLst/>
              </a:prstGeom>
              <a:blipFill>
                <a:blip r:embed="rId2"/>
                <a:stretch>
                  <a:fillRect l="-2081" t="-1314" b="-4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40" name="yt_image_12740" title="H_107.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0564" y="2928914"/>
            <a:ext cx="2371435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FDEC91-8F9C-217B-B926-18EEC313C329}"/>
              </a:ext>
            </a:extLst>
          </p:cNvPr>
          <p:cNvSpPr txBox="1"/>
          <p:nvPr/>
        </p:nvSpPr>
        <p:spPr>
          <a:xfrm>
            <a:off x="450108" y="288210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分两种情况：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7AC927-42DC-112E-5722-817DD10A2474}"/>
              </a:ext>
            </a:extLst>
          </p:cNvPr>
          <p:cNvSpPr txBox="1"/>
          <p:nvPr/>
        </p:nvSpPr>
        <p:spPr>
          <a:xfrm>
            <a:off x="450108" y="3357596"/>
            <a:ext cx="8920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32e5e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7F2EDB-4C8C-EC7C-FC6F-D6A4C05DEF35}"/>
              </a:ext>
            </a:extLst>
          </p:cNvPr>
          <p:cNvSpPr txBox="1"/>
          <p:nvPr/>
        </p:nvSpPr>
        <p:spPr>
          <a:xfrm>
            <a:off x="450108" y="3833084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987BB9-E211-77B2-2D56-E348AEDAA86D}"/>
              </a:ext>
            </a:extLst>
          </p:cNvPr>
          <p:cNvSpPr txBox="1"/>
          <p:nvPr/>
        </p:nvSpPr>
        <p:spPr>
          <a:xfrm>
            <a:off x="450108" y="4308572"/>
            <a:ext cx="8920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f3610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F306FC-FFB4-F37A-D75A-3F022804B90D}"/>
                  </a:ext>
                </a:extLst>
              </p:cNvPr>
              <p:cNvSpPr txBox="1"/>
              <p:nvPr/>
            </p:nvSpPr>
            <p:spPr>
              <a:xfrm>
                <a:off x="450108" y="4784060"/>
                <a:ext cx="42996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}">
                <a:extLst>
                  <a:ext uri="{FF2B5EF4-FFF2-40B4-BE49-F238E27FC236}">
                    <a16:creationId xmlns:a16="http://schemas.microsoft.com/office/drawing/2014/main" id="{6DF306FC-FFB4-F37A-D75A-3F022804B9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84060"/>
                <a:ext cx="4299648" cy="766077"/>
              </a:xfrm>
              <a:prstGeom prst="rect">
                <a:avLst/>
              </a:prstGeom>
              <a:blipFill>
                <a:blip r:embed="rId4"/>
                <a:stretch>
                  <a:fillRect l="-2270" r="-227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48D12C1-FA6C-955B-CB93-91C11B875D77}"/>
                  </a:ext>
                </a:extLst>
              </p:cNvPr>
              <p:cNvSpPr txBox="1"/>
              <p:nvPr/>
            </p:nvSpPr>
            <p:spPr>
              <a:xfrm>
                <a:off x="450108" y="5456525"/>
                <a:ext cx="873982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因此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秒或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秒时，以点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为顶点的三角形与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bd40b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8}">
                <a:extLst>
                  <a:ext uri="{FF2B5EF4-FFF2-40B4-BE49-F238E27FC236}">
                    <a16:creationId xmlns:a16="http://schemas.microsoft.com/office/drawing/2014/main" id="{048D12C1-FA6C-955B-CB93-91C11B875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56525"/>
                <a:ext cx="8739822" cy="766077"/>
              </a:xfrm>
              <a:prstGeom prst="rect">
                <a:avLst/>
              </a:prstGeom>
              <a:blipFill>
                <a:blip r:embed="rId5"/>
                <a:stretch>
                  <a:fillRect l="-1116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B830E5A-F57D-F61D-70F0-94FBF9395F1B}"/>
              </a:ext>
            </a:extLst>
          </p:cNvPr>
          <p:cNvSpPr txBox="1"/>
          <p:nvPr/>
        </p:nvSpPr>
        <p:spPr>
          <a:xfrm>
            <a:off x="450108" y="6128990"/>
            <a:ext cx="1488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36" name="yt_shape_12736"/>
          <p:cNvSpPr txBox="1"/>
          <p:nvPr/>
        </p:nvSpPr>
        <p:spPr>
          <a:xfrm>
            <a:off x="545155" y="1074879"/>
            <a:ext cx="961000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为多少秒时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为顶点的三角形与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解：由题意，得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D18AB9-43E0-E740-5280-7FAA3713CF7B}"/>
              </a:ext>
            </a:extLst>
          </p:cNvPr>
          <p:cNvSpPr txBox="1"/>
          <p:nvPr/>
        </p:nvSpPr>
        <p:spPr>
          <a:xfrm>
            <a:off x="455144" y="1503561"/>
            <a:ext cx="412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A76F74-F407-96E5-5930-7B9DF930A78E}"/>
              </a:ext>
            </a:extLst>
          </p:cNvPr>
          <p:cNvSpPr txBox="1"/>
          <p:nvPr/>
        </p:nvSpPr>
        <p:spPr>
          <a:xfrm>
            <a:off x="502769" y="1979049"/>
            <a:ext cx="199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E682D9D-105F-74B5-20FC-C513AC00B457}"/>
              </a:ext>
            </a:extLst>
          </p:cNvPr>
          <p:cNvSpPr txBox="1"/>
          <p:nvPr/>
        </p:nvSpPr>
        <p:spPr>
          <a:xfrm>
            <a:off x="455144" y="2454537"/>
            <a:ext cx="350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2" name="yt_shape_12742"/>
          <p:cNvSpPr txBox="1"/>
          <p:nvPr/>
        </p:nvSpPr>
        <p:spPr>
          <a:xfrm>
            <a:off x="551265" y="773555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相似三角形与一次函数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43" name="yt_shape_12743"/>
              <p:cNvSpPr txBox="1"/>
              <p:nvPr/>
            </p:nvSpPr>
            <p:spPr>
              <a:xfrm>
                <a:off x="551384" y="1124744"/>
                <a:ext cx="11492915" cy="24395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轴分别交于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36ae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上的一个动点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不包含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039c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为边在其一侧作等边三角形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68c3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分别求出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2743" name="yt_shape_127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11492915" cy="2439579"/>
              </a:xfrm>
              <a:prstGeom prst="rect">
                <a:avLst/>
              </a:prstGeom>
              <a:blipFill>
                <a:blip r:embed="rId2"/>
                <a:stretch>
                  <a:fillRect l="-1591" t="-1000" b="-6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027697729" title="H_25.973701">
            <a:extLst>
              <a:ext uri="{FF2B5EF4-FFF2-40B4-BE49-F238E27FC236}">
                <a16:creationId xmlns:a16="http://schemas.microsoft.com/office/drawing/2014/main" id="{948BCC05-379A-75D9-D397-27638F425B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828682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46"/>
              <p:cNvSpPr txBox="1"/>
              <p:nvPr/>
            </p:nvSpPr>
            <p:spPr>
              <a:xfrm>
                <a:off x="641276" y="3403798"/>
                <a:ext cx="5969839" cy="32887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对于一次函数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7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76" y="3403798"/>
                <a:ext cx="5969839" cy="3288785"/>
              </a:xfrm>
              <a:prstGeom prst="rect">
                <a:avLst/>
              </a:prstGeom>
              <a:blipFill>
                <a:blip r:embed="rId4"/>
                <a:stretch>
                  <a:fillRect l="-3061" t="-556" r="-2041" b="-4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48" name="yt_image_12748" title="H_113.13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37463" y="3403798"/>
            <a:ext cx="151581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40E1F2-A037-FAF6-AF34-AA3CB84F556A}"/>
                  </a:ext>
                </a:extLst>
              </p:cNvPr>
              <p:cNvSpPr txBox="1"/>
              <p:nvPr/>
            </p:nvSpPr>
            <p:spPr>
              <a:xfrm>
                <a:off x="551265" y="3356992"/>
                <a:ext cx="60921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对于一次函数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40E1F2-A037-FAF6-AF34-AA3CB84F55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3356992"/>
                <a:ext cx="6092190" cy="613931"/>
              </a:xfrm>
              <a:prstGeom prst="rect">
                <a:avLst/>
              </a:prstGeom>
              <a:blipFill>
                <a:blip r:embed="rId6"/>
                <a:stretch>
                  <a:fillRect l="-1500" r="-1500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FA4252-A036-CDAD-8715-F007DB27A351}"/>
                  </a:ext>
                </a:extLst>
              </p:cNvPr>
              <p:cNvSpPr txBox="1"/>
              <p:nvPr/>
            </p:nvSpPr>
            <p:spPr>
              <a:xfrm>
                <a:off x="551265" y="3877311"/>
                <a:ext cx="58317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FA4252-A036-CDAD-8715-F007DB27A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3877311"/>
                <a:ext cx="5831713" cy="613931"/>
              </a:xfrm>
              <a:prstGeom prst="rect">
                <a:avLst/>
              </a:prstGeom>
              <a:blipFill>
                <a:blip r:embed="rId7"/>
                <a:stretch>
                  <a:fillRect l="-1567" r="-167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630844B-9912-9256-84C0-913C965CDB84}"/>
                  </a:ext>
                </a:extLst>
              </p:cNvPr>
              <p:cNvSpPr txBox="1"/>
              <p:nvPr/>
            </p:nvSpPr>
            <p:spPr>
              <a:xfrm>
                <a:off x="551265" y="4397630"/>
                <a:ext cx="45585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630844B-9912-9256-84C0-913C965CDB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4397630"/>
                <a:ext cx="4558538" cy="613931"/>
              </a:xfrm>
              <a:prstGeom prst="rect">
                <a:avLst/>
              </a:prstGeom>
              <a:blipFill>
                <a:blip r:embed="rId8"/>
                <a:stretch>
                  <a:fillRect l="-2005" r="-213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62FAB14-FD31-380C-CBE0-FF7B2EEE8361}"/>
                  </a:ext>
                </a:extLst>
              </p:cNvPr>
              <p:cNvSpPr txBox="1"/>
              <p:nvPr/>
            </p:nvSpPr>
            <p:spPr>
              <a:xfrm>
                <a:off x="551265" y="4917949"/>
                <a:ext cx="5095811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62FAB14-FD31-380C-CBE0-FF7B2EEE8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4917949"/>
                <a:ext cx="5095811" cy="1328560"/>
              </a:xfrm>
              <a:prstGeom prst="rect">
                <a:avLst/>
              </a:prstGeom>
              <a:blipFill>
                <a:blip r:embed="rId9"/>
                <a:stretch>
                  <a:fillRect l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96D33AD-6E83-0934-DF0F-42CE4E260E7A}"/>
                  </a:ext>
                </a:extLst>
              </p:cNvPr>
              <p:cNvSpPr txBox="1"/>
              <p:nvPr/>
            </p:nvSpPr>
            <p:spPr>
              <a:xfrm>
                <a:off x="551265" y="6152897"/>
                <a:ext cx="36092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96D33AD-6E83-0934-DF0F-42CE4E260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6152897"/>
                <a:ext cx="3609213" cy="554686"/>
              </a:xfrm>
              <a:prstGeom prst="rect">
                <a:avLst/>
              </a:prstGeom>
              <a:blipFill>
                <a:blip r:embed="rId10"/>
                <a:stretch>
                  <a:fillRect l="-2534" r="-2872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2351</Words>
  <Application>Microsoft Office PowerPoint</Application>
  <PresentationFormat>宽屏</PresentationFormat>
  <Paragraphs>176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2024-04-25T08:46:04Z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