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5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D6DDFD0-A01D-2448-FE15-AEEE8E48F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915" y="2909815"/>
            <a:ext cx="7840169" cy="10383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0FC817-3C4A-1C71-B65A-62DDAD21F5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080519" cy="338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1CEE62E-0B60-5DB4-0D50-3EAFC24265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4149080"/>
            <a:ext cx="287885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699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35823C-6B5F-31D6-7AEF-9E9C5690E4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9113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8AB9B00-9A63-E4FE-3D5E-4D07B51755D7}"/>
              </a:ext>
            </a:extLst>
          </p:cNvPr>
          <p:cNvSpPr/>
          <p:nvPr/>
        </p:nvSpPr>
        <p:spPr bwMode="white">
          <a:xfrm>
            <a:off x="564868" y="1052736"/>
            <a:ext cx="502707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DF5FB65B-A191-932D-9158-302BB0636A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9991" y="1052736"/>
            <a:ext cx="3438626" cy="3096344"/>
          </a:xfrm>
          <a:prstGeom prst="rect">
            <a:avLst/>
          </a:prstGeom>
        </p:spPr>
      </p:pic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8A1EC0F2-8581-E9EF-3C23-E3B7EFEE9589}"/>
              </a:ext>
            </a:extLst>
          </p:cNvPr>
          <p:cNvSpPr/>
          <p:nvPr/>
        </p:nvSpPr>
        <p:spPr bwMode="white">
          <a:xfrm>
            <a:off x="551384" y="2420888"/>
            <a:ext cx="5027076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33382D9B-A34C-5E7B-BC90-22DF82E7B1EA}"/>
              </a:ext>
            </a:extLst>
          </p:cNvPr>
          <p:cNvSpPr/>
          <p:nvPr/>
        </p:nvSpPr>
        <p:spPr bwMode="white">
          <a:xfrm>
            <a:off x="799665" y="4354945"/>
            <a:ext cx="3784167" cy="51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AC628809-3014-DC53-CE2A-0834542CC272}"/>
              </a:ext>
            </a:extLst>
          </p:cNvPr>
          <p:cNvSpPr/>
          <p:nvPr/>
        </p:nvSpPr>
        <p:spPr bwMode="white">
          <a:xfrm>
            <a:off x="4655840" y="4396029"/>
            <a:ext cx="3784167" cy="51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E89645C0-E6A9-6B11-9272-643E2EE406A5}"/>
              </a:ext>
            </a:extLst>
          </p:cNvPr>
          <p:cNvSpPr/>
          <p:nvPr/>
        </p:nvSpPr>
        <p:spPr bwMode="white">
          <a:xfrm>
            <a:off x="799665" y="5185065"/>
            <a:ext cx="3784167" cy="148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45BFD80B-AD54-604E-A557-B9C7AEF136E0}"/>
              </a:ext>
            </a:extLst>
          </p:cNvPr>
          <p:cNvSpPr/>
          <p:nvPr/>
        </p:nvSpPr>
        <p:spPr bwMode="white">
          <a:xfrm>
            <a:off x="4557990" y="5006315"/>
            <a:ext cx="3784167" cy="148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82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183FA-3FE6-DFDB-52BC-E78FDCAB06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8653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4E82628-DCD8-7E23-CBD9-AB56B5E8ADBC}"/>
              </a:ext>
            </a:extLst>
          </p:cNvPr>
          <p:cNvSpPr/>
          <p:nvPr/>
        </p:nvSpPr>
        <p:spPr bwMode="white">
          <a:xfrm>
            <a:off x="695400" y="891689"/>
            <a:ext cx="3784167" cy="66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75E34BC-2249-D843-09DE-9E38241E4233}"/>
              </a:ext>
            </a:extLst>
          </p:cNvPr>
          <p:cNvSpPr/>
          <p:nvPr/>
        </p:nvSpPr>
        <p:spPr bwMode="white">
          <a:xfrm>
            <a:off x="682305" y="1700808"/>
            <a:ext cx="9736283" cy="66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01E44FD-062C-6FC0-0101-2B7DFAE19236}"/>
              </a:ext>
            </a:extLst>
          </p:cNvPr>
          <p:cNvSpPr/>
          <p:nvPr/>
        </p:nvSpPr>
        <p:spPr bwMode="white">
          <a:xfrm>
            <a:off x="407368" y="2492896"/>
            <a:ext cx="9736283" cy="66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E07048F-5F46-C69A-F7C4-056FB0FAA7EC}"/>
              </a:ext>
            </a:extLst>
          </p:cNvPr>
          <p:cNvSpPr/>
          <p:nvPr/>
        </p:nvSpPr>
        <p:spPr bwMode="white">
          <a:xfrm>
            <a:off x="767408" y="3125088"/>
            <a:ext cx="9736283" cy="66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95C6B9F-0704-FBF2-E0C3-DFE7BE2F8DD2}"/>
              </a:ext>
            </a:extLst>
          </p:cNvPr>
          <p:cNvSpPr/>
          <p:nvPr/>
        </p:nvSpPr>
        <p:spPr bwMode="white">
          <a:xfrm>
            <a:off x="839417" y="4149080"/>
            <a:ext cx="49685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AEC7DC9-23A6-64EF-9D37-2DA4EEFD2B78}"/>
              </a:ext>
            </a:extLst>
          </p:cNvPr>
          <p:cNvSpPr/>
          <p:nvPr/>
        </p:nvSpPr>
        <p:spPr bwMode="white">
          <a:xfrm>
            <a:off x="5879978" y="3932160"/>
            <a:ext cx="4479697" cy="100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5C7983A-7FEA-98F5-DF41-463741A2D33E}"/>
              </a:ext>
            </a:extLst>
          </p:cNvPr>
          <p:cNvSpPr/>
          <p:nvPr/>
        </p:nvSpPr>
        <p:spPr bwMode="white">
          <a:xfrm>
            <a:off x="839417" y="5175844"/>
            <a:ext cx="9736283" cy="134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84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A0EDF-D955-FD99-2BB4-502986E1E5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59E9FD-774F-E5B8-ACCD-CAC10CDC64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9059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6D0AFD1-BBD1-97AD-6F1E-E34BD285B0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5" y="863018"/>
            <a:ext cx="5034085" cy="487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41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66F17-2761-6E04-D5B8-D0910A9310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88"/>
          <a:stretch/>
        </p:blipFill>
        <p:spPr>
          <a:xfrm>
            <a:off x="720000" y="972001"/>
            <a:ext cx="10800000" cy="35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C1CEBF-3E0C-85B2-3AAE-24DCB94DB2DD}"/>
              </a:ext>
            </a:extLst>
          </p:cNvPr>
          <p:cNvSpPr/>
          <p:nvPr/>
        </p:nvSpPr>
        <p:spPr bwMode="white">
          <a:xfrm>
            <a:off x="7910476" y="1153153"/>
            <a:ext cx="590476" cy="4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15A5D9-54A4-CFDB-DA58-A5D3D62FD745}"/>
              </a:ext>
            </a:extLst>
          </p:cNvPr>
          <p:cNvSpPr/>
          <p:nvPr/>
        </p:nvSpPr>
        <p:spPr bwMode="white">
          <a:xfrm>
            <a:off x="2158095" y="2049387"/>
            <a:ext cx="609523" cy="39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DAA610-7B88-325B-612F-763E750AE94A}"/>
              </a:ext>
            </a:extLst>
          </p:cNvPr>
          <p:cNvSpPr/>
          <p:nvPr/>
        </p:nvSpPr>
        <p:spPr bwMode="white">
          <a:xfrm>
            <a:off x="3310476" y="2936086"/>
            <a:ext cx="838095" cy="4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C6E8E53-73F6-53EE-A392-FD6DCA30C2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3" b="13741"/>
          <a:stretch/>
        </p:blipFill>
        <p:spPr>
          <a:xfrm>
            <a:off x="7536160" y="2884539"/>
            <a:ext cx="4112229" cy="3385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A5E17B4-00ED-B2D3-F8E6-F2B4D09A1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857" y="2900606"/>
            <a:ext cx="3572665" cy="345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14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66F17-2761-6E04-D5B8-D0910A9310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55"/>
          <a:stretch/>
        </p:blipFill>
        <p:spPr>
          <a:xfrm>
            <a:off x="911424" y="1052736"/>
            <a:ext cx="9721080" cy="1574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7FECCBF-401A-EC22-03DA-47B78AC859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627195"/>
            <a:ext cx="9721080" cy="4778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AC663B-893D-E1DF-FC61-0211C7C4A8CF}"/>
              </a:ext>
            </a:extLst>
          </p:cNvPr>
          <p:cNvSpPr/>
          <p:nvPr/>
        </p:nvSpPr>
        <p:spPr bwMode="white">
          <a:xfrm>
            <a:off x="952676" y="2492896"/>
            <a:ext cx="10151928" cy="165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26A7A6-2462-CF76-A3E8-EAE3E1011A66}"/>
              </a:ext>
            </a:extLst>
          </p:cNvPr>
          <p:cNvSpPr/>
          <p:nvPr/>
        </p:nvSpPr>
        <p:spPr bwMode="white">
          <a:xfrm>
            <a:off x="911424" y="4144928"/>
            <a:ext cx="10151928" cy="252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83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DE8C5-02AC-D5C1-1032-91D52744DF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582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874C0B-A605-FC35-7C43-F848BA208372}"/>
              </a:ext>
            </a:extLst>
          </p:cNvPr>
          <p:cNvSpPr/>
          <p:nvPr/>
        </p:nvSpPr>
        <p:spPr bwMode="white">
          <a:xfrm>
            <a:off x="8753030" y="5175742"/>
            <a:ext cx="1174604" cy="35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CF7E21-5858-939A-26A5-A0BA19B72A32}"/>
              </a:ext>
            </a:extLst>
          </p:cNvPr>
          <p:cNvSpPr/>
          <p:nvPr/>
        </p:nvSpPr>
        <p:spPr bwMode="white">
          <a:xfrm>
            <a:off x="2001165" y="5970808"/>
            <a:ext cx="802787" cy="34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8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195F6-44C9-F0E4-13C1-C8CDFC51A7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E2EB08-47EF-D124-C37A-42CC5D23E671}"/>
              </a:ext>
            </a:extLst>
          </p:cNvPr>
          <p:cNvSpPr/>
          <p:nvPr/>
        </p:nvSpPr>
        <p:spPr bwMode="white">
          <a:xfrm>
            <a:off x="681904" y="2886285"/>
            <a:ext cx="9518552" cy="68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40C5D57-A492-3F00-5B60-CCCE9F6725BA}"/>
              </a:ext>
            </a:extLst>
          </p:cNvPr>
          <p:cNvSpPr/>
          <p:nvPr/>
        </p:nvSpPr>
        <p:spPr bwMode="white">
          <a:xfrm>
            <a:off x="720000" y="3717032"/>
            <a:ext cx="9518552" cy="68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55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B1C3C2-A4CF-385D-5231-4FA529FD28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549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047C50C-E215-60AC-03BA-F60C5E0208C1}"/>
              </a:ext>
            </a:extLst>
          </p:cNvPr>
          <p:cNvSpPr/>
          <p:nvPr/>
        </p:nvSpPr>
        <p:spPr bwMode="white">
          <a:xfrm>
            <a:off x="623392" y="1268760"/>
            <a:ext cx="9518552" cy="68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E535450-CA2C-FB76-453A-04BDAEF82F06}"/>
              </a:ext>
            </a:extLst>
          </p:cNvPr>
          <p:cNvSpPr/>
          <p:nvPr/>
        </p:nvSpPr>
        <p:spPr bwMode="white">
          <a:xfrm>
            <a:off x="695400" y="2132856"/>
            <a:ext cx="9518552" cy="68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97D1C5B-57D1-0161-8A19-D587312F9B94}"/>
              </a:ext>
            </a:extLst>
          </p:cNvPr>
          <p:cNvSpPr/>
          <p:nvPr/>
        </p:nvSpPr>
        <p:spPr bwMode="white">
          <a:xfrm>
            <a:off x="704364" y="2852936"/>
            <a:ext cx="9712115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07C51FD-4063-692A-DBD1-EEE0170FE08B}"/>
              </a:ext>
            </a:extLst>
          </p:cNvPr>
          <p:cNvSpPr/>
          <p:nvPr/>
        </p:nvSpPr>
        <p:spPr bwMode="white">
          <a:xfrm>
            <a:off x="647521" y="4509120"/>
            <a:ext cx="9518552" cy="68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95AF0A2-B93D-87D6-3827-277270FF11E8}"/>
              </a:ext>
            </a:extLst>
          </p:cNvPr>
          <p:cNvSpPr/>
          <p:nvPr/>
        </p:nvSpPr>
        <p:spPr bwMode="white">
          <a:xfrm>
            <a:off x="704364" y="5411875"/>
            <a:ext cx="9518552" cy="68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6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27652-2634-352D-C213-C564DDB841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20688"/>
            <a:ext cx="8784976" cy="4955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5262B85-1714-DD96-F98A-CFCE643E33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282036"/>
            <a:ext cx="287885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8278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