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298D27-F510-92E4-E3DF-D3A6F10F4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600" y="2957446"/>
            <a:ext cx="6982799" cy="9431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65E4E-6118-FABF-CDD2-EFD5124518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9250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68CDDC-17DE-5EE5-BF55-3345AD41B6E6}"/>
              </a:ext>
            </a:extLst>
          </p:cNvPr>
          <p:cNvSpPr/>
          <p:nvPr/>
        </p:nvSpPr>
        <p:spPr bwMode="white">
          <a:xfrm>
            <a:off x="839416" y="1124744"/>
            <a:ext cx="74888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AAAA1BFA-53BB-843E-BEBF-69B44FB198EF}"/>
              </a:ext>
            </a:extLst>
          </p:cNvPr>
          <p:cNvSpPr/>
          <p:nvPr/>
        </p:nvSpPr>
        <p:spPr bwMode="white">
          <a:xfrm>
            <a:off x="881908" y="1756118"/>
            <a:ext cx="802240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00F984EE-2C79-82B7-3A0D-A2503BA94C9D}"/>
              </a:ext>
            </a:extLst>
          </p:cNvPr>
          <p:cNvSpPr/>
          <p:nvPr/>
        </p:nvSpPr>
        <p:spPr bwMode="white">
          <a:xfrm>
            <a:off x="839416" y="2427180"/>
            <a:ext cx="36004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AED9AC7F-EB18-60CC-A6BA-846093E5A770}"/>
              </a:ext>
            </a:extLst>
          </p:cNvPr>
          <p:cNvSpPr/>
          <p:nvPr/>
        </p:nvSpPr>
        <p:spPr bwMode="white">
          <a:xfrm>
            <a:off x="4469332" y="2427180"/>
            <a:ext cx="45789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97DC0C03-BDA0-F880-81A6-C34B75393E28}"/>
              </a:ext>
            </a:extLst>
          </p:cNvPr>
          <p:cNvSpPr/>
          <p:nvPr/>
        </p:nvSpPr>
        <p:spPr bwMode="white">
          <a:xfrm>
            <a:off x="880338" y="3307130"/>
            <a:ext cx="355947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B68E989A-93FF-7D88-F12E-99F6B82DD219}"/>
              </a:ext>
            </a:extLst>
          </p:cNvPr>
          <p:cNvSpPr/>
          <p:nvPr/>
        </p:nvSpPr>
        <p:spPr bwMode="white">
          <a:xfrm>
            <a:off x="4439816" y="3095685"/>
            <a:ext cx="3929354" cy="90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799BD959-7333-7845-C7CE-7D2F0D7B76FC}"/>
              </a:ext>
            </a:extLst>
          </p:cNvPr>
          <p:cNvSpPr/>
          <p:nvPr/>
        </p:nvSpPr>
        <p:spPr bwMode="white">
          <a:xfrm>
            <a:off x="551384" y="4210218"/>
            <a:ext cx="7488832" cy="80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2589C665-78F5-FD8A-C819-C162F2659BF6}"/>
              </a:ext>
            </a:extLst>
          </p:cNvPr>
          <p:cNvSpPr/>
          <p:nvPr/>
        </p:nvSpPr>
        <p:spPr bwMode="white">
          <a:xfrm>
            <a:off x="839416" y="5349762"/>
            <a:ext cx="7488832" cy="1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71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FA0C7-6F71-91DD-FCC4-10A4382F1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8221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DF42B-F3B0-0675-6327-B8C4F5525F25}"/>
              </a:ext>
            </a:extLst>
          </p:cNvPr>
          <p:cNvSpPr/>
          <p:nvPr/>
        </p:nvSpPr>
        <p:spPr bwMode="white">
          <a:xfrm>
            <a:off x="6857275" y="5457769"/>
            <a:ext cx="427740" cy="29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36C213-5286-3AAA-2BA9-B00230703471}"/>
              </a:ext>
            </a:extLst>
          </p:cNvPr>
          <p:cNvSpPr/>
          <p:nvPr/>
        </p:nvSpPr>
        <p:spPr bwMode="white">
          <a:xfrm>
            <a:off x="6995022" y="6117921"/>
            <a:ext cx="239244" cy="29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507DD-F486-36C0-6023-AF11D65AD8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4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EB838F-E405-4A82-7E24-1075149B1ECE}"/>
              </a:ext>
            </a:extLst>
          </p:cNvPr>
          <p:cNvSpPr/>
          <p:nvPr/>
        </p:nvSpPr>
        <p:spPr bwMode="white">
          <a:xfrm>
            <a:off x="8086530" y="5964550"/>
            <a:ext cx="181482" cy="3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3767AB-5D30-3C0D-F68F-9E83826312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01"/>
          <a:stretch/>
        </p:blipFill>
        <p:spPr>
          <a:xfrm>
            <a:off x="9840416" y="1556792"/>
            <a:ext cx="2448272" cy="2588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14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44825-9AD4-32DE-B845-DD0B49DDB7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DFF21-F93E-9736-FCE9-1A2FEA0D5E57}"/>
              </a:ext>
            </a:extLst>
          </p:cNvPr>
          <p:cNvSpPr/>
          <p:nvPr/>
        </p:nvSpPr>
        <p:spPr bwMode="white">
          <a:xfrm>
            <a:off x="8760296" y="2924944"/>
            <a:ext cx="936104" cy="12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850CC4-0C92-E3D6-12DF-C5FDBAACA3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5"/>
          <a:stretch/>
        </p:blipFill>
        <p:spPr>
          <a:xfrm>
            <a:off x="2711624" y="4269657"/>
            <a:ext cx="5976664" cy="2588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370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F851F-A0AC-BFEB-8735-488AC504C0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9547198" cy="45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92214BB-324F-2918-3651-A4D253770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6009" y="1412776"/>
            <a:ext cx="2303999" cy="219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790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6E293-E09F-D227-B1BE-9749A2B222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50024"/>
            <a:ext cx="9192424" cy="4957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FC3BDBB-31EF-EBEB-45C3-41F38DC2A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484784"/>
            <a:ext cx="2742183" cy="299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4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55481-F4E9-5F6E-B724-27D5F881A7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7712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E338DE-C263-FEE7-3D16-93BE0F18701B}"/>
              </a:ext>
            </a:extLst>
          </p:cNvPr>
          <p:cNvSpPr/>
          <p:nvPr/>
        </p:nvSpPr>
        <p:spPr bwMode="white">
          <a:xfrm>
            <a:off x="767408" y="980728"/>
            <a:ext cx="7488832" cy="4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C8B4A1E-0EF2-8511-41EC-BC3F2C41F0A3}"/>
              </a:ext>
            </a:extLst>
          </p:cNvPr>
          <p:cNvSpPr/>
          <p:nvPr/>
        </p:nvSpPr>
        <p:spPr bwMode="white">
          <a:xfrm>
            <a:off x="911424" y="1988840"/>
            <a:ext cx="74888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>
            <a:extLst>
              <a:ext uri="{FF2B5EF4-FFF2-40B4-BE49-F238E27FC236}">
                <a16:creationId xmlns:a16="http://schemas.microsoft.com/office/drawing/2014/main" id="{F902E6BA-8638-298C-18E7-6773B931397D}"/>
              </a:ext>
            </a:extLst>
          </p:cNvPr>
          <p:cNvSpPr/>
          <p:nvPr/>
        </p:nvSpPr>
        <p:spPr bwMode="white">
          <a:xfrm>
            <a:off x="776776" y="2564904"/>
            <a:ext cx="20068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>
            <a:extLst>
              <a:ext uri="{FF2B5EF4-FFF2-40B4-BE49-F238E27FC236}">
                <a16:creationId xmlns:a16="http://schemas.microsoft.com/office/drawing/2014/main" id="{E3986C6D-C938-6D04-FA0B-A5013186D67C}"/>
              </a:ext>
            </a:extLst>
          </p:cNvPr>
          <p:cNvSpPr/>
          <p:nvPr/>
        </p:nvSpPr>
        <p:spPr bwMode="white">
          <a:xfrm>
            <a:off x="2811426" y="2564904"/>
            <a:ext cx="177240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>
            <a:extLst>
              <a:ext uri="{FF2B5EF4-FFF2-40B4-BE49-F238E27FC236}">
                <a16:creationId xmlns:a16="http://schemas.microsoft.com/office/drawing/2014/main" id="{88F81FFB-8651-8A59-3962-373C57E43F3F}"/>
              </a:ext>
            </a:extLst>
          </p:cNvPr>
          <p:cNvSpPr/>
          <p:nvPr/>
        </p:nvSpPr>
        <p:spPr bwMode="white">
          <a:xfrm>
            <a:off x="4611626" y="2596898"/>
            <a:ext cx="398004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>
            <a:extLst>
              <a:ext uri="{FF2B5EF4-FFF2-40B4-BE49-F238E27FC236}">
                <a16:creationId xmlns:a16="http://schemas.microsoft.com/office/drawing/2014/main" id="{3CEDDDC2-E7E8-A2F1-970A-CC113A1220B6}"/>
              </a:ext>
            </a:extLst>
          </p:cNvPr>
          <p:cNvSpPr/>
          <p:nvPr/>
        </p:nvSpPr>
        <p:spPr bwMode="white">
          <a:xfrm>
            <a:off x="695400" y="3140968"/>
            <a:ext cx="74888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>
            <a:extLst>
              <a:ext uri="{FF2B5EF4-FFF2-40B4-BE49-F238E27FC236}">
                <a16:creationId xmlns:a16="http://schemas.microsoft.com/office/drawing/2014/main" id="{6DCAED98-D8E3-9BAE-88A8-240AC57C2E17}"/>
              </a:ext>
            </a:extLst>
          </p:cNvPr>
          <p:cNvSpPr/>
          <p:nvPr/>
        </p:nvSpPr>
        <p:spPr bwMode="white">
          <a:xfrm>
            <a:off x="867210" y="3613031"/>
            <a:ext cx="74888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>
            <a:extLst>
              <a:ext uri="{FF2B5EF4-FFF2-40B4-BE49-F238E27FC236}">
                <a16:creationId xmlns:a16="http://schemas.microsoft.com/office/drawing/2014/main" id="{754135ED-717F-22E0-9C3B-06890149EB1B}"/>
              </a:ext>
            </a:extLst>
          </p:cNvPr>
          <p:cNvSpPr/>
          <p:nvPr/>
        </p:nvSpPr>
        <p:spPr bwMode="white">
          <a:xfrm>
            <a:off x="880966" y="4187787"/>
            <a:ext cx="74888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>
            <a:extLst>
              <a:ext uri="{FF2B5EF4-FFF2-40B4-BE49-F238E27FC236}">
                <a16:creationId xmlns:a16="http://schemas.microsoft.com/office/drawing/2014/main" id="{B5B4893D-1796-9A98-487F-8AFE4DEFD0C0}"/>
              </a:ext>
            </a:extLst>
          </p:cNvPr>
          <p:cNvSpPr/>
          <p:nvPr/>
        </p:nvSpPr>
        <p:spPr bwMode="white">
          <a:xfrm>
            <a:off x="919634" y="4727028"/>
            <a:ext cx="28803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>
            <a:extLst>
              <a:ext uri="{FF2B5EF4-FFF2-40B4-BE49-F238E27FC236}">
                <a16:creationId xmlns:a16="http://schemas.microsoft.com/office/drawing/2014/main" id="{FBF14030-6B64-DE42-3165-A1E65C218B01}"/>
              </a:ext>
            </a:extLst>
          </p:cNvPr>
          <p:cNvSpPr/>
          <p:nvPr/>
        </p:nvSpPr>
        <p:spPr bwMode="white">
          <a:xfrm>
            <a:off x="3907966" y="4714023"/>
            <a:ext cx="450499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>
            <a:extLst>
              <a:ext uri="{FF2B5EF4-FFF2-40B4-BE49-F238E27FC236}">
                <a16:creationId xmlns:a16="http://schemas.microsoft.com/office/drawing/2014/main" id="{EFF7FFC9-31AA-5109-B739-0CCE2E049824}"/>
              </a:ext>
            </a:extLst>
          </p:cNvPr>
          <p:cNvSpPr/>
          <p:nvPr/>
        </p:nvSpPr>
        <p:spPr bwMode="white">
          <a:xfrm>
            <a:off x="880966" y="5301784"/>
            <a:ext cx="1930460" cy="7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>
            <a:extLst>
              <a:ext uri="{FF2B5EF4-FFF2-40B4-BE49-F238E27FC236}">
                <a16:creationId xmlns:a16="http://schemas.microsoft.com/office/drawing/2014/main" id="{76F64E23-671B-CA5E-7147-8CBB5771EEF3}"/>
              </a:ext>
            </a:extLst>
          </p:cNvPr>
          <p:cNvSpPr/>
          <p:nvPr/>
        </p:nvSpPr>
        <p:spPr bwMode="white">
          <a:xfrm>
            <a:off x="2857233" y="5284430"/>
            <a:ext cx="2014631" cy="80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>
            <a:extLst>
              <a:ext uri="{FF2B5EF4-FFF2-40B4-BE49-F238E27FC236}">
                <a16:creationId xmlns:a16="http://schemas.microsoft.com/office/drawing/2014/main" id="{D76CD741-6199-3048-5814-FF1E33D4E490}"/>
              </a:ext>
            </a:extLst>
          </p:cNvPr>
          <p:cNvSpPr/>
          <p:nvPr/>
        </p:nvSpPr>
        <p:spPr bwMode="white">
          <a:xfrm>
            <a:off x="839416" y="6227341"/>
            <a:ext cx="74888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0FF63ECB-E69C-0059-93E4-A02CE1BB2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10"/>
          <a:stretch/>
        </p:blipFill>
        <p:spPr>
          <a:xfrm>
            <a:off x="8951640" y="764704"/>
            <a:ext cx="3240360" cy="316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3AA6254-E8BA-25B0-6D12-83D1675FCC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581" y="1138637"/>
            <a:ext cx="2863966" cy="272369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2E0B44-2D40-6AB6-9C0E-1CE8B113935F}"/>
              </a:ext>
            </a:extLst>
          </p:cNvPr>
          <p:cNvSpPr/>
          <p:nvPr/>
        </p:nvSpPr>
        <p:spPr bwMode="white">
          <a:xfrm>
            <a:off x="862296" y="1468133"/>
            <a:ext cx="2065352" cy="4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8A125A-F99A-96F3-09EA-6B1D0171AE25}"/>
              </a:ext>
            </a:extLst>
          </p:cNvPr>
          <p:cNvSpPr/>
          <p:nvPr/>
        </p:nvSpPr>
        <p:spPr bwMode="white">
          <a:xfrm>
            <a:off x="2999656" y="1513442"/>
            <a:ext cx="5370142" cy="4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68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B4E31-9627-8028-4784-FEAE375AAB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356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5400912-81D9-F34F-149D-6CF066911B4E}"/>
              </a:ext>
            </a:extLst>
          </p:cNvPr>
          <p:cNvSpPr/>
          <p:nvPr/>
        </p:nvSpPr>
        <p:spPr bwMode="white">
          <a:xfrm>
            <a:off x="839416" y="922706"/>
            <a:ext cx="9073008" cy="12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94B20419-5B10-B0E2-6CC2-32DA4A894AF6}"/>
              </a:ext>
            </a:extLst>
          </p:cNvPr>
          <p:cNvSpPr/>
          <p:nvPr/>
        </p:nvSpPr>
        <p:spPr bwMode="white">
          <a:xfrm>
            <a:off x="767408" y="2276872"/>
            <a:ext cx="9217024" cy="12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6852299-03CD-F97D-9732-817F1EED6A0F}"/>
              </a:ext>
            </a:extLst>
          </p:cNvPr>
          <p:cNvSpPr/>
          <p:nvPr/>
        </p:nvSpPr>
        <p:spPr bwMode="white">
          <a:xfrm>
            <a:off x="911424" y="3631038"/>
            <a:ext cx="3960440" cy="44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5F80A927-8524-A3C3-A0C6-8296544E5CD9}"/>
              </a:ext>
            </a:extLst>
          </p:cNvPr>
          <p:cNvSpPr/>
          <p:nvPr/>
        </p:nvSpPr>
        <p:spPr bwMode="white">
          <a:xfrm>
            <a:off x="4943872" y="3645024"/>
            <a:ext cx="38164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115F263A-2215-F766-6DD1-D1E4E43AEBFF}"/>
              </a:ext>
            </a:extLst>
          </p:cNvPr>
          <p:cNvSpPr/>
          <p:nvPr/>
        </p:nvSpPr>
        <p:spPr bwMode="white">
          <a:xfrm>
            <a:off x="479376" y="4307082"/>
            <a:ext cx="74888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ED186D1B-6A2A-3547-8281-B16204D9E40B}"/>
              </a:ext>
            </a:extLst>
          </p:cNvPr>
          <p:cNvSpPr/>
          <p:nvPr/>
        </p:nvSpPr>
        <p:spPr bwMode="white">
          <a:xfrm>
            <a:off x="911424" y="4993764"/>
            <a:ext cx="7488832" cy="5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C02005C8-AD4F-8542-4D2B-9EF5F9F04808}"/>
              </a:ext>
            </a:extLst>
          </p:cNvPr>
          <p:cNvSpPr/>
          <p:nvPr/>
        </p:nvSpPr>
        <p:spPr bwMode="white">
          <a:xfrm>
            <a:off x="839416" y="5733256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A39281C8-7E5B-BFFC-ACBC-C428CB4AA5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1" r="17356"/>
          <a:stretch/>
        </p:blipFill>
        <p:spPr>
          <a:xfrm>
            <a:off x="9408368" y="980728"/>
            <a:ext cx="3079712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AAC0F88-60F3-72C7-4D58-B9A2D3D0E6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5101" y="1068828"/>
            <a:ext cx="2479571" cy="270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6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7BFB0-E1B7-609B-0AB8-F0262553E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170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1379E1-D4B0-FF37-B820-84A8B25AC3BC}"/>
              </a:ext>
            </a:extLst>
          </p:cNvPr>
          <p:cNvSpPr/>
          <p:nvPr/>
        </p:nvSpPr>
        <p:spPr bwMode="white">
          <a:xfrm>
            <a:off x="1020191" y="980728"/>
            <a:ext cx="248352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520FCAE1-4CCC-0409-B0ED-A6263D2E91F0}"/>
              </a:ext>
            </a:extLst>
          </p:cNvPr>
          <p:cNvSpPr/>
          <p:nvPr/>
        </p:nvSpPr>
        <p:spPr bwMode="white">
          <a:xfrm>
            <a:off x="3503712" y="908720"/>
            <a:ext cx="482453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CD638E11-87EA-DF4D-ABAB-31652908CDD3}"/>
              </a:ext>
            </a:extLst>
          </p:cNvPr>
          <p:cNvSpPr/>
          <p:nvPr/>
        </p:nvSpPr>
        <p:spPr bwMode="white">
          <a:xfrm>
            <a:off x="874137" y="2175892"/>
            <a:ext cx="7488832" cy="96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81DA5879-1EA7-67E9-C6F2-5AEE3230AB41}"/>
              </a:ext>
            </a:extLst>
          </p:cNvPr>
          <p:cNvSpPr/>
          <p:nvPr/>
        </p:nvSpPr>
        <p:spPr bwMode="white">
          <a:xfrm>
            <a:off x="879832" y="3328020"/>
            <a:ext cx="7488832" cy="96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A7795F53-2E45-9D14-6667-DCF9993E2925}"/>
              </a:ext>
            </a:extLst>
          </p:cNvPr>
          <p:cNvSpPr/>
          <p:nvPr/>
        </p:nvSpPr>
        <p:spPr bwMode="white">
          <a:xfrm>
            <a:off x="1020191" y="4478590"/>
            <a:ext cx="7488832" cy="82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81938C24-5129-44A2-40D5-9B623AD67FA0}"/>
              </a:ext>
            </a:extLst>
          </p:cNvPr>
          <p:cNvSpPr/>
          <p:nvPr/>
        </p:nvSpPr>
        <p:spPr bwMode="white">
          <a:xfrm>
            <a:off x="839416" y="5517232"/>
            <a:ext cx="4752528" cy="107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57FA505A-6634-937C-85F9-6767C77EBF92}"/>
              </a:ext>
            </a:extLst>
          </p:cNvPr>
          <p:cNvSpPr/>
          <p:nvPr/>
        </p:nvSpPr>
        <p:spPr bwMode="white">
          <a:xfrm>
            <a:off x="5663952" y="5663038"/>
            <a:ext cx="3240360" cy="9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9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