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15" r:id="rId7"/>
    <p:sldId id="307" r:id="rId8"/>
    <p:sldId id="308" r:id="rId9"/>
    <p:sldId id="309" r:id="rId10"/>
    <p:sldId id="310" r:id="rId11"/>
    <p:sldId id="313" r:id="rId12"/>
    <p:sldId id="311" r:id="rId13"/>
    <p:sldId id="31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7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" name="yt_shape_12472"/>
          <p:cNvSpPr txBox="1"/>
          <p:nvPr/>
        </p:nvSpPr>
        <p:spPr>
          <a:xfrm>
            <a:off x="540000" y="1678688"/>
            <a:ext cx="398185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型及其变形</a:t>
            </a:r>
          </a:p>
        </p:txBody>
      </p:sp>
      <p:sp>
        <p:nvSpPr>
          <p:cNvPr id="12473" name="yt_shape_12473"/>
          <p:cNvSpPr txBox="1"/>
          <p:nvPr/>
        </p:nvSpPr>
        <p:spPr>
          <a:xfrm>
            <a:off x="540000" y="2173893"/>
            <a:ext cx="7418231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74" name="yt_image_124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9790" y="3933056"/>
            <a:ext cx="2432419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55974">
            <a:extLst>
              <a:ext uri="{FF2B5EF4-FFF2-40B4-BE49-F238E27FC236}">
                <a16:creationId xmlns:a16="http://schemas.microsoft.com/office/drawing/2014/main" id="{1B4BA1EF-978B-AA04-17D8-C99B5AFC7A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33815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000" y="1643529"/>
            <a:ext cx="54357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21" name="yt_shape_12521"/>
          <p:cNvSpPr txBox="1"/>
          <p:nvPr/>
        </p:nvSpPr>
        <p:spPr>
          <a:xfrm>
            <a:off x="540000" y="3192741"/>
            <a:ext cx="2150525" cy="13516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350" b="0" i="0" u="none" spc="15107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pic>
        <p:nvPicPr>
          <p:cNvPr id="12520" name="yt_image_12520" title="H_115.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3501008"/>
            <a:ext cx="2149837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523"/>
              <p:cNvSpPr txBox="1"/>
              <p:nvPr/>
            </p:nvSpPr>
            <p:spPr>
              <a:xfrm>
                <a:off x="630011" y="2251670"/>
                <a:ext cx="7332135" cy="36484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中，由勾股定理，得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5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251670"/>
                <a:ext cx="7332135" cy="3648435"/>
              </a:xfrm>
              <a:prstGeom prst="rect">
                <a:avLst/>
              </a:prstGeom>
              <a:blipFill>
                <a:blip r:embed="rId3"/>
                <a:stretch>
                  <a:fillRect l="-2494" t="-1336" r="-1496" b="-2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FC54AC2-D461-E57A-9E38-3793CD1FAD3C}"/>
              </a:ext>
            </a:extLst>
          </p:cNvPr>
          <p:cNvSpPr txBox="1"/>
          <p:nvPr/>
        </p:nvSpPr>
        <p:spPr>
          <a:xfrm>
            <a:off x="540000" y="2204864"/>
            <a:ext cx="530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0D33F8-3B21-9677-3DAF-654E32B38B67}"/>
              </a:ext>
            </a:extLst>
          </p:cNvPr>
          <p:cNvSpPr txBox="1"/>
          <p:nvPr/>
        </p:nvSpPr>
        <p:spPr>
          <a:xfrm>
            <a:off x="540000" y="268035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3F74B4-4414-23A0-FEE5-08398AE574CF}"/>
              </a:ext>
            </a:extLst>
          </p:cNvPr>
          <p:cNvSpPr txBox="1"/>
          <p:nvPr/>
        </p:nvSpPr>
        <p:spPr>
          <a:xfrm>
            <a:off x="540000" y="3155840"/>
            <a:ext cx="7441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ABD6E8-4F49-906B-7A5B-51AF7F2C7481}"/>
              </a:ext>
            </a:extLst>
          </p:cNvPr>
          <p:cNvSpPr txBox="1"/>
          <p:nvPr/>
        </p:nvSpPr>
        <p:spPr>
          <a:xfrm>
            <a:off x="540000" y="3631328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834ECB-1D22-A2E6-4267-F97927F9B9E5}"/>
              </a:ext>
            </a:extLst>
          </p:cNvPr>
          <p:cNvSpPr txBox="1"/>
          <p:nvPr/>
        </p:nvSpPr>
        <p:spPr>
          <a:xfrm>
            <a:off x="540000" y="4106816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9189559-BCB2-53B3-F078-77C807083F6D}"/>
                  </a:ext>
                </a:extLst>
              </p:cNvPr>
              <p:cNvSpPr txBox="1"/>
              <p:nvPr/>
            </p:nvSpPr>
            <p:spPr>
              <a:xfrm>
                <a:off x="540000" y="4582304"/>
                <a:ext cx="28075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9189559-BCB2-53B3-F078-77C807083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2304"/>
                <a:ext cx="2807526" cy="615392"/>
              </a:xfrm>
              <a:prstGeom prst="rect">
                <a:avLst/>
              </a:prstGeom>
              <a:blipFill>
                <a:blip r:embed="rId4"/>
                <a:stretch>
                  <a:fillRect l="-3478" r="-347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C16FC0-4D87-C509-C77F-6CDB92179F0C}"/>
                  </a:ext>
                </a:extLst>
              </p:cNvPr>
              <p:cNvSpPr txBox="1"/>
              <p:nvPr/>
            </p:nvSpPr>
            <p:spPr>
              <a:xfrm>
                <a:off x="587625" y="5104084"/>
                <a:ext cx="5522214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C16FC0-4D87-C509-C77F-6CDB92179F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5104084"/>
                <a:ext cx="5522214" cy="807542"/>
              </a:xfrm>
              <a:prstGeom prst="rect">
                <a:avLst/>
              </a:prstGeom>
              <a:blipFill>
                <a:blip r:embed="rId5"/>
                <a:stretch>
                  <a:fillRect l="-1656" r="-1766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25" name="yt_image_125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6750" y="1695958"/>
            <a:ext cx="2177319" cy="150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7" name="yt_shape_12527"/>
          <p:cNvSpPr txBox="1"/>
          <p:nvPr/>
        </p:nvSpPr>
        <p:spPr>
          <a:xfrm>
            <a:off x="540000" y="1443936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一线三等角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2528" name="yt_shape_12528"/>
          <p:cNvSpPr txBox="1"/>
          <p:nvPr/>
        </p:nvSpPr>
        <p:spPr>
          <a:xfrm>
            <a:off x="540119" y="1939141"/>
            <a:ext cx="11492915" cy="4124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，垂足分别为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0668f"/>
              </a:rPr>
              <a:t>，且它们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在同一条直线上，可得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又叫作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，且点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1_f36f0"/>
              </a:rPr>
              <a:t>在同一条直线上，可得：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的中点时，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e550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dirty="0">
                <a:solidFill>
                  <a:srgbClr val="1EE3CF"/>
                </a:solidFill>
                <a:effectLst/>
                <a:latin typeface="Times New Roman" pitchFamily="65"/>
                <a:ea typeface="Times New Roman" pitchFamily="6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5400" b="0" i="0" u="none" dirty="0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5700" b="0" i="0" u="none" dirty="0">
                <a:solidFill>
                  <a:srgbClr val="1EE3CF"/>
                </a:solidFill>
                <a:effectLst/>
                <a:latin typeface="Times New Roman" pitchFamily="57"/>
                <a:ea typeface="Times New Roman" pitchFamily="57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pic>
        <p:nvPicPr>
          <p:cNvPr id="3" name="yt_shape_1714027657545">
            <a:extLst>
              <a:ext uri="{FF2B5EF4-FFF2-40B4-BE49-F238E27FC236}">
                <a16:creationId xmlns:a16="http://schemas.microsoft.com/office/drawing/2014/main" id="{0CBBAB90-ED94-CCC4-871A-BB734C114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99063"/>
            <a:ext cx="979677" cy="329866"/>
          </a:xfrm>
          <a:prstGeom prst="rect">
            <a:avLst/>
          </a:prstGeom>
        </p:spPr>
      </p:pic>
      <p:pic>
        <p:nvPicPr>
          <p:cNvPr id="5" name="yt_shape_1714027658596">
            <a:extLst>
              <a:ext uri="{FF2B5EF4-FFF2-40B4-BE49-F238E27FC236}">
                <a16:creationId xmlns:a16="http://schemas.microsoft.com/office/drawing/2014/main" id="{5D53E55F-647B-16F2-AA7A-BB6C8A51FA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9" y="4885659"/>
            <a:ext cx="1054292" cy="972139"/>
          </a:xfrm>
          <a:prstGeom prst="rect">
            <a:avLst/>
          </a:prstGeom>
        </p:spPr>
      </p:pic>
      <p:pic>
        <p:nvPicPr>
          <p:cNvPr id="7" name="yt_shape_1714027658624">
            <a:extLst>
              <a:ext uri="{FF2B5EF4-FFF2-40B4-BE49-F238E27FC236}">
                <a16:creationId xmlns:a16="http://schemas.microsoft.com/office/drawing/2014/main" id="{4CD713F4-E401-9872-E2FE-ED02001B73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219" y="4969394"/>
            <a:ext cx="997142" cy="804670"/>
          </a:xfrm>
          <a:prstGeom prst="rect">
            <a:avLst/>
          </a:prstGeom>
        </p:spPr>
      </p:pic>
      <p:pic>
        <p:nvPicPr>
          <p:cNvPr id="9" name="yt_shape_1714027658654">
            <a:extLst>
              <a:ext uri="{FF2B5EF4-FFF2-40B4-BE49-F238E27FC236}">
                <a16:creationId xmlns:a16="http://schemas.microsoft.com/office/drawing/2014/main" id="{9ED5F4F3-9CA5-EBC1-DFE9-05603E184D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169" y="4922633"/>
            <a:ext cx="1622617" cy="89819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9" name="yt_shape_12529"/>
          <p:cNvSpPr txBox="1"/>
          <p:nvPr/>
        </p:nvSpPr>
        <p:spPr>
          <a:xfrm>
            <a:off x="540119" y="24141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fb4d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530" name="yt_image_12530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2998" y="3525962"/>
            <a:ext cx="2286003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F037A5-10B9-1F1D-FA15-19BAE17ED61A}"/>
              </a:ext>
            </a:extLst>
          </p:cNvPr>
          <p:cNvSpPr txBox="1"/>
          <p:nvPr/>
        </p:nvSpPr>
        <p:spPr>
          <a:xfrm>
            <a:off x="3874346" y="284284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6" name="yt_shape_12476"/>
          <p:cNvSpPr txBox="1"/>
          <p:nvPr/>
        </p:nvSpPr>
        <p:spPr>
          <a:xfrm>
            <a:off x="540119" y="101609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e3a8"/>
              </a:rPr>
              <a:t>的速度同时开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始运动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边一直运动到点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0c6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边一直运动到点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77" name="yt_image_12477" title="H_116.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1186" y="2627484"/>
            <a:ext cx="166962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79" name="yt_shape_12479"/>
              <p:cNvSpPr txBox="1"/>
              <p:nvPr/>
            </p:nvSpPr>
            <p:spPr>
              <a:xfrm>
                <a:off x="540000" y="4134097"/>
                <a:ext cx="9622827" cy="2067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请直接用含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79" name="yt_shape_124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4097"/>
                <a:ext cx="9622827" cy="2067810"/>
              </a:xfrm>
              <a:prstGeom prst="rect">
                <a:avLst/>
              </a:prstGeom>
              <a:blipFill>
                <a:blip r:embed="rId3"/>
                <a:stretch>
                  <a:fillRect l="-1965" t="-2360" r="-951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99F54B3-4853-F875-5363-45D20EF9A31D}"/>
                  </a:ext>
                </a:extLst>
              </p:cNvPr>
              <p:cNvSpPr txBox="1"/>
              <p:nvPr/>
            </p:nvSpPr>
            <p:spPr>
              <a:xfrm>
                <a:off x="2359601" y="4364125"/>
                <a:ext cx="12468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99F54B3-4853-F875-5363-45D20EF9A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9601" y="4364125"/>
                <a:ext cx="1246886" cy="766077"/>
              </a:xfrm>
              <a:prstGeom prst="rect">
                <a:avLst/>
              </a:prstGeom>
              <a:blipFill>
                <a:blip r:embed="rId4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B2ECF0B-2938-5A15-9196-9DBD42473831}"/>
              </a:ext>
            </a:extLst>
          </p:cNvPr>
          <p:cNvSpPr txBox="1"/>
          <p:nvPr/>
        </p:nvSpPr>
        <p:spPr>
          <a:xfrm>
            <a:off x="449989" y="5235244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B753A6-075A-4C67-D56E-06CDFA05A660}"/>
              </a:ext>
            </a:extLst>
          </p:cNvPr>
          <p:cNvSpPr txBox="1"/>
          <p:nvPr/>
        </p:nvSpPr>
        <p:spPr>
          <a:xfrm>
            <a:off x="449989" y="5710732"/>
            <a:ext cx="499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3" name="yt_shape_12483"/>
          <p:cNvSpPr txBox="1"/>
          <p:nvPr/>
        </p:nvSpPr>
        <p:spPr>
          <a:xfrm>
            <a:off x="540000" y="1772414"/>
            <a:ext cx="398185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型及其变形</a:t>
            </a:r>
          </a:p>
        </p:txBody>
      </p:sp>
      <p:sp>
        <p:nvSpPr>
          <p:cNvPr id="12484" name="yt_shape_12484"/>
          <p:cNvSpPr txBox="1"/>
          <p:nvPr/>
        </p:nvSpPr>
        <p:spPr>
          <a:xfrm>
            <a:off x="540000" y="2267619"/>
            <a:ext cx="7952031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85" name="yt_image_124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6015" y="4149080"/>
            <a:ext cx="3122272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56079">
            <a:extLst>
              <a:ext uri="{FF2B5EF4-FFF2-40B4-BE49-F238E27FC236}">
                <a16:creationId xmlns:a16="http://schemas.microsoft.com/office/drawing/2014/main" id="{25B06380-1729-67B5-FBF6-3AFCEF20CA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27541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87" name="yt_shape_12487"/>
              <p:cNvSpPr txBox="1"/>
              <p:nvPr/>
            </p:nvSpPr>
            <p:spPr>
              <a:xfrm>
                <a:off x="578866" y="1261834"/>
                <a:ext cx="11492915" cy="53222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fe66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487" name="yt_shape_124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866" y="1261834"/>
                <a:ext cx="11492915" cy="5322291"/>
              </a:xfrm>
              <a:prstGeom prst="rect">
                <a:avLst/>
              </a:prstGeom>
              <a:blipFill>
                <a:blip r:embed="rId2"/>
                <a:stretch>
                  <a:fillRect l="-1645" t="-103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91" name="yt_image_12491" title="H_117.4270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852936"/>
            <a:ext cx="2570410" cy="149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73C27C-F409-9293-4C0E-92363305AA04}"/>
              </a:ext>
            </a:extLst>
          </p:cNvPr>
          <p:cNvSpPr txBox="1"/>
          <p:nvPr/>
        </p:nvSpPr>
        <p:spPr>
          <a:xfrm>
            <a:off x="488855" y="2641492"/>
            <a:ext cx="609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B0A34F-A30B-0EF2-5E62-7DB2A0083382}"/>
              </a:ext>
            </a:extLst>
          </p:cNvPr>
          <p:cNvSpPr txBox="1"/>
          <p:nvPr/>
        </p:nvSpPr>
        <p:spPr>
          <a:xfrm>
            <a:off x="488855" y="3116980"/>
            <a:ext cx="371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0A9F6C-2EA0-0B38-A2FE-CA41121E8336}"/>
              </a:ext>
            </a:extLst>
          </p:cNvPr>
          <p:cNvSpPr txBox="1"/>
          <p:nvPr/>
        </p:nvSpPr>
        <p:spPr>
          <a:xfrm>
            <a:off x="488855" y="3592468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B2CB72-D656-15B0-3EAD-E48C89F47A07}"/>
                  </a:ext>
                </a:extLst>
              </p:cNvPr>
              <p:cNvSpPr txBox="1"/>
              <p:nvPr/>
            </p:nvSpPr>
            <p:spPr>
              <a:xfrm>
                <a:off x="488855" y="4067956"/>
                <a:ext cx="57572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B2CB72-D656-15B0-3EAD-E48C89F47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55" y="4067956"/>
                <a:ext cx="5757291" cy="1611643"/>
              </a:xfrm>
              <a:prstGeom prst="rect">
                <a:avLst/>
              </a:prstGeom>
              <a:blipFill>
                <a:blip r:embed="rId4"/>
                <a:stretch>
                  <a:fillRect l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9547F18-D244-8047-8175-CA1C9DB42B10}"/>
              </a:ext>
            </a:extLst>
          </p:cNvPr>
          <p:cNvSpPr txBox="1"/>
          <p:nvPr/>
        </p:nvSpPr>
        <p:spPr>
          <a:xfrm>
            <a:off x="488855" y="5585987"/>
            <a:ext cx="431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BD7A5F-092E-1A2F-297B-D58A92BF0C22}"/>
              </a:ext>
            </a:extLst>
          </p:cNvPr>
          <p:cNvSpPr txBox="1"/>
          <p:nvPr/>
        </p:nvSpPr>
        <p:spPr>
          <a:xfrm>
            <a:off x="488855" y="6061475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" name="yt_shape_12493"/>
          <p:cNvSpPr txBox="1"/>
          <p:nvPr/>
        </p:nvSpPr>
        <p:spPr>
          <a:xfrm>
            <a:off x="641336" y="721431"/>
            <a:ext cx="63751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95" name="yt_shape_12495"/>
          <p:cNvSpPr txBox="1"/>
          <p:nvPr/>
        </p:nvSpPr>
        <p:spPr>
          <a:xfrm>
            <a:off x="540000" y="3244748"/>
            <a:ext cx="2388026" cy="12504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00" b="0" i="0" u="none" spc="17084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97"/>
              <p:cNvSpPr txBox="1"/>
              <p:nvPr/>
            </p:nvSpPr>
            <p:spPr>
              <a:xfrm>
                <a:off x="647955" y="1196752"/>
                <a:ext cx="6875280" cy="54244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解：如图，过点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24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955" y="1196752"/>
                <a:ext cx="6875280" cy="5424498"/>
              </a:xfrm>
              <a:prstGeom prst="rect">
                <a:avLst/>
              </a:prstGeom>
              <a:blipFill>
                <a:blip r:embed="rId2"/>
                <a:stretch>
                  <a:fillRect l="-2660" t="-899" r="-1773" b="-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99" name="yt_image_12499" title="H_117.4270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3646" y="2058474"/>
            <a:ext cx="2570410" cy="149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5CF4D1-F6EC-22A5-73EB-0A970E349CC4}"/>
              </a:ext>
            </a:extLst>
          </p:cNvPr>
          <p:cNvSpPr txBox="1"/>
          <p:nvPr/>
        </p:nvSpPr>
        <p:spPr>
          <a:xfrm>
            <a:off x="557944" y="1149946"/>
            <a:ext cx="698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A4EA01-DE9D-CDCD-B4C1-2C68253E3AC4}"/>
              </a:ext>
            </a:extLst>
          </p:cNvPr>
          <p:cNvSpPr txBox="1"/>
          <p:nvPr/>
        </p:nvSpPr>
        <p:spPr>
          <a:xfrm>
            <a:off x="557944" y="1625434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EA0F002-577A-45B4-0A7C-A910ABA6D982}"/>
                  </a:ext>
                </a:extLst>
              </p:cNvPr>
              <p:cNvSpPr txBox="1"/>
              <p:nvPr/>
            </p:nvSpPr>
            <p:spPr>
              <a:xfrm>
                <a:off x="557944" y="2100922"/>
                <a:ext cx="264382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EA0F002-577A-45B4-0A7C-A910ABA6D9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44" y="2100922"/>
                <a:ext cx="2643823" cy="772110"/>
              </a:xfrm>
              <a:prstGeom prst="rect">
                <a:avLst/>
              </a:prstGeom>
              <a:blipFill>
                <a:blip r:embed="rId4"/>
                <a:stretch>
                  <a:fillRect l="-3695" r="-392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B90B3E2-C753-969E-1690-18095EC03F39}"/>
              </a:ext>
            </a:extLst>
          </p:cNvPr>
          <p:cNvSpPr txBox="1"/>
          <p:nvPr/>
        </p:nvSpPr>
        <p:spPr>
          <a:xfrm>
            <a:off x="557944" y="2779420"/>
            <a:ext cx="491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58EBA2-0328-6DCF-C60E-329429C8873B}"/>
                  </a:ext>
                </a:extLst>
              </p:cNvPr>
              <p:cNvSpPr txBox="1"/>
              <p:nvPr/>
            </p:nvSpPr>
            <p:spPr>
              <a:xfrm>
                <a:off x="557944" y="3254908"/>
                <a:ext cx="5907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58EBA2-0328-6DCF-C60E-329429C88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44" y="3254908"/>
                <a:ext cx="5907786" cy="765061"/>
              </a:xfrm>
              <a:prstGeom prst="rect">
                <a:avLst/>
              </a:prstGeom>
              <a:blipFill>
                <a:blip r:embed="rId5"/>
                <a:stretch>
                  <a:fillRect l="-1651" r="-154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5F93534-DB32-5A27-A5F2-B1713491F20F}"/>
              </a:ext>
            </a:extLst>
          </p:cNvPr>
          <p:cNvSpPr txBox="1"/>
          <p:nvPr/>
        </p:nvSpPr>
        <p:spPr>
          <a:xfrm>
            <a:off x="557944" y="3926357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A120C6-490A-3184-597A-CFA5FDDE447C}"/>
              </a:ext>
            </a:extLst>
          </p:cNvPr>
          <p:cNvSpPr txBox="1"/>
          <p:nvPr/>
        </p:nvSpPr>
        <p:spPr>
          <a:xfrm>
            <a:off x="557944" y="4401845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6B2849-74BC-B08D-EE3A-F8D0911A28E8}"/>
              </a:ext>
            </a:extLst>
          </p:cNvPr>
          <p:cNvSpPr txBox="1"/>
          <p:nvPr/>
        </p:nvSpPr>
        <p:spPr>
          <a:xfrm>
            <a:off x="557944" y="4877333"/>
            <a:ext cx="312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E779CAA-6204-A515-9FDB-F4097CA9D3BC}"/>
                  </a:ext>
                </a:extLst>
              </p:cNvPr>
              <p:cNvSpPr txBox="1"/>
              <p:nvPr/>
            </p:nvSpPr>
            <p:spPr>
              <a:xfrm>
                <a:off x="557944" y="5352821"/>
                <a:ext cx="172770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E779CAA-6204-A515-9FDB-F4097CA9D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44" y="5352821"/>
                <a:ext cx="1727708" cy="769061"/>
              </a:xfrm>
              <a:prstGeom prst="rect">
                <a:avLst/>
              </a:prstGeom>
              <a:blipFill>
                <a:blip r:embed="rId6"/>
                <a:stretch>
                  <a:fillRect l="-5654" r="-56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6961291-FB28-2372-DF90-77847585D8EB}"/>
              </a:ext>
            </a:extLst>
          </p:cNvPr>
          <p:cNvSpPr txBox="1"/>
          <p:nvPr/>
        </p:nvSpPr>
        <p:spPr>
          <a:xfrm>
            <a:off x="557944" y="6028271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494" title="H_107.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63646" y="3551821"/>
            <a:ext cx="2385068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2">
                <a:extLst>
                  <a:ext uri="{FF2B5EF4-FFF2-40B4-BE49-F238E27FC236}">
                    <a16:creationId xmlns:a16="http://schemas.microsoft.com/office/drawing/2014/main" id="{E5255C30-C7E8-E6B9-BD42-0B2B0EA1B2E8}"/>
                  </a:ext>
                </a:extLst>
              </p:cNvPr>
              <p:cNvSpPr txBox="1"/>
              <p:nvPr/>
            </p:nvSpPr>
            <p:spPr>
              <a:xfrm>
                <a:off x="5543618" y="5474369"/>
                <a:ext cx="1844223" cy="1107804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/>
              </a:p>
            </p:txBody>
          </p:sp>
        </mc:Choice>
        <mc:Fallback>
          <p:sp>
            <p:nvSpPr>
              <p:cNvPr id="14" name="yt_shape_2">
                <a:extLst>
                  <a:ext uri="{FF2B5EF4-FFF2-40B4-BE49-F238E27FC236}">
                    <a16:creationId xmlns:a16="http://schemas.microsoft.com/office/drawing/2014/main" id="{E5255C30-C7E8-E6B9-BD42-0B2B0EA1B2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3618" y="5474369"/>
                <a:ext cx="1844223" cy="1107804"/>
              </a:xfrm>
              <a:prstGeom prst="rect">
                <a:avLst/>
              </a:prstGeom>
              <a:blipFill>
                <a:blip r:embed="rId8"/>
                <a:stretch>
                  <a:fillRect l="-9901" r="-8911" b="-1648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562425D-9407-0F38-A936-F4533E41A3C4}"/>
                  </a:ext>
                </a:extLst>
              </p:cNvPr>
              <p:cNvSpPr txBox="1"/>
              <p:nvPr/>
            </p:nvSpPr>
            <p:spPr>
              <a:xfrm>
                <a:off x="5453607" y="5427563"/>
                <a:ext cx="200647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562425D-9407-0F38-A936-F4533E41A3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3607" y="5427563"/>
                <a:ext cx="2006473" cy="766331"/>
              </a:xfrm>
              <a:prstGeom prst="rect">
                <a:avLst/>
              </a:prstGeom>
              <a:blipFill>
                <a:blip r:embed="rId9"/>
                <a:stretch>
                  <a:fillRect l="-4863" r="-455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340FAB41-783D-5EA9-EF75-720B39D35945}"/>
              </a:ext>
            </a:extLst>
          </p:cNvPr>
          <p:cNvSpPr txBox="1"/>
          <p:nvPr/>
        </p:nvSpPr>
        <p:spPr>
          <a:xfrm>
            <a:off x="5453607" y="6100282"/>
            <a:ext cx="1789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1" name="yt_shape_12501"/>
          <p:cNvSpPr txBox="1"/>
          <p:nvPr/>
        </p:nvSpPr>
        <p:spPr>
          <a:xfrm>
            <a:off x="540000" y="1801068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子母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2502" name="yt_shape_12502"/>
          <p:cNvSpPr txBox="1"/>
          <p:nvPr/>
        </p:nvSpPr>
        <p:spPr>
          <a:xfrm>
            <a:off x="540119" y="2296273"/>
            <a:ext cx="11492915" cy="331698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，可得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是斜边上的高，则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035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，可得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dirty="0">
                <a:solidFill>
                  <a:srgbClr val="1EE3CF"/>
                </a:solidFill>
                <a:effectLst/>
                <a:latin typeface="Times New Roman" pitchFamily="74"/>
                <a:ea typeface="Times New Roman" pitchFamily="7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7150" b="0" i="0" u="none" dirty="0">
                <a:solidFill>
                  <a:srgbClr val="1EE3CF"/>
                </a:solidFill>
                <a:effectLst/>
                <a:latin typeface="Times New Roman" pitchFamily="72"/>
                <a:ea typeface="Times New Roman" pitchFamily="7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pic>
        <p:nvPicPr>
          <p:cNvPr id="3" name="yt_shape_1714027656188">
            <a:extLst>
              <a:ext uri="{FF2B5EF4-FFF2-40B4-BE49-F238E27FC236}">
                <a16:creationId xmlns:a16="http://schemas.microsoft.com/office/drawing/2014/main" id="{00183657-65C9-89A6-379F-95FC1257D0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56195"/>
            <a:ext cx="979677" cy="329866"/>
          </a:xfrm>
          <a:prstGeom prst="rect">
            <a:avLst/>
          </a:prstGeom>
        </p:spPr>
      </p:pic>
      <p:pic>
        <p:nvPicPr>
          <p:cNvPr id="5" name="yt_shape_1714027657311">
            <a:extLst>
              <a:ext uri="{FF2B5EF4-FFF2-40B4-BE49-F238E27FC236}">
                <a16:creationId xmlns:a16="http://schemas.microsoft.com/office/drawing/2014/main" id="{54BF7DD0-AA4E-60A8-5559-B78BADD00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9" y="4290477"/>
            <a:ext cx="1300289" cy="1126454"/>
          </a:xfrm>
          <a:prstGeom prst="rect">
            <a:avLst/>
          </a:prstGeom>
        </p:spPr>
      </p:pic>
      <p:pic>
        <p:nvPicPr>
          <p:cNvPr id="7" name="yt_shape_1714027657338">
            <a:extLst>
              <a:ext uri="{FF2B5EF4-FFF2-40B4-BE49-F238E27FC236}">
                <a16:creationId xmlns:a16="http://schemas.microsoft.com/office/drawing/2014/main" id="{160A844A-1A4F-529C-CE96-E33D45FE5C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682" y="4281459"/>
            <a:ext cx="1779779" cy="11444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03" name="yt_shape_12503"/>
              <p:cNvSpPr txBox="1"/>
              <p:nvPr/>
            </p:nvSpPr>
            <p:spPr>
              <a:xfrm>
                <a:off x="540119" y="876276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9594"/>
                  </a:rPr>
                  <a:t>的延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长线交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503" name="yt_shape_125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76276"/>
                <a:ext cx="11492915" cy="1125436"/>
              </a:xfrm>
              <a:prstGeom prst="rect">
                <a:avLst/>
              </a:prstGeom>
              <a:blipFill>
                <a:blip r:embed="rId2"/>
                <a:stretch>
                  <a:fillRect l="-1645" t="-10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05" name="yt_image_12505" title="H_104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348880"/>
            <a:ext cx="2125839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07" name="yt_shape_12507"/>
              <p:cNvSpPr txBox="1"/>
              <p:nvPr/>
            </p:nvSpPr>
            <p:spPr>
              <a:xfrm>
                <a:off x="630130" y="1763968"/>
                <a:ext cx="6884577" cy="46546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公共角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507" name="yt_shape_12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1763968"/>
                <a:ext cx="6884577" cy="4654603"/>
              </a:xfrm>
              <a:prstGeom prst="rect">
                <a:avLst/>
              </a:prstGeom>
              <a:blipFill>
                <a:blip r:embed="rId4"/>
                <a:stretch>
                  <a:fillRect l="-2655" t="-2487" r="-1770" b="-1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F7B656-E280-FCFD-0DEF-AFAEFF5D5AC0}"/>
              </a:ext>
            </a:extLst>
          </p:cNvPr>
          <p:cNvSpPr txBox="1"/>
          <p:nvPr/>
        </p:nvSpPr>
        <p:spPr>
          <a:xfrm>
            <a:off x="540119" y="1717162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8863D9-0821-2E0A-16A8-94C6AFA07342}"/>
              </a:ext>
            </a:extLst>
          </p:cNvPr>
          <p:cNvSpPr txBox="1"/>
          <p:nvPr/>
        </p:nvSpPr>
        <p:spPr>
          <a:xfrm>
            <a:off x="540119" y="1988840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C2038D-8853-4B98-9472-683B80D7987B}"/>
              </a:ext>
            </a:extLst>
          </p:cNvPr>
          <p:cNvSpPr txBox="1"/>
          <p:nvPr/>
        </p:nvSpPr>
        <p:spPr>
          <a:xfrm>
            <a:off x="540119" y="2348880"/>
            <a:ext cx="489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公共角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72C2DF-8540-529F-409C-DCA4934AFE2F}"/>
                  </a:ext>
                </a:extLst>
              </p:cNvPr>
              <p:cNvSpPr txBox="1"/>
              <p:nvPr/>
            </p:nvSpPr>
            <p:spPr>
              <a:xfrm>
                <a:off x="540119" y="2636912"/>
                <a:ext cx="699808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72C2DF-8540-529F-409C-DCA4934AF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36912"/>
                <a:ext cx="6998081" cy="769062"/>
              </a:xfrm>
              <a:prstGeom prst="rect">
                <a:avLst/>
              </a:prstGeom>
              <a:blipFill>
                <a:blip r:embed="rId5"/>
                <a:stretch>
                  <a:fillRect l="-1394" r="-1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6D0C2C-BED1-D725-CC8C-705131E1FD88}"/>
                  </a:ext>
                </a:extLst>
              </p:cNvPr>
              <p:cNvSpPr txBox="1"/>
              <p:nvPr/>
            </p:nvSpPr>
            <p:spPr>
              <a:xfrm>
                <a:off x="540119" y="3068960"/>
                <a:ext cx="190436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6D0C2C-BED1-D725-CC8C-705131E1F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68960"/>
                <a:ext cx="1904366" cy="771792"/>
              </a:xfrm>
              <a:prstGeom prst="rect">
                <a:avLst/>
              </a:prstGeom>
              <a:blipFill>
                <a:blip r:embed="rId6"/>
                <a:stretch>
                  <a:fillRect l="-5128" r="-5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B2DC3D6-940F-B455-2458-E61D3DB77F16}"/>
              </a:ext>
            </a:extLst>
          </p:cNvPr>
          <p:cNvSpPr txBox="1"/>
          <p:nvPr/>
        </p:nvSpPr>
        <p:spPr>
          <a:xfrm>
            <a:off x="540119" y="3645024"/>
            <a:ext cx="436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47B9F0-2117-50FC-C576-43B779E2CFB5}"/>
              </a:ext>
            </a:extLst>
          </p:cNvPr>
          <p:cNvSpPr txBox="1"/>
          <p:nvPr/>
        </p:nvSpPr>
        <p:spPr>
          <a:xfrm>
            <a:off x="540119" y="3933056"/>
            <a:ext cx="590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483C5D-6423-0F49-EC86-B9D2FFD71F0D}"/>
              </a:ext>
            </a:extLst>
          </p:cNvPr>
          <p:cNvSpPr txBox="1"/>
          <p:nvPr/>
        </p:nvSpPr>
        <p:spPr>
          <a:xfrm>
            <a:off x="540119" y="4221088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57E7B8-D39C-03B7-B8A7-29C015E3E2FA}"/>
              </a:ext>
            </a:extLst>
          </p:cNvPr>
          <p:cNvSpPr txBox="1"/>
          <p:nvPr/>
        </p:nvSpPr>
        <p:spPr>
          <a:xfrm>
            <a:off x="540119" y="4653136"/>
            <a:ext cx="531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17AA78C-3DB4-8484-5493-67FFE3B6FF58}"/>
                  </a:ext>
                </a:extLst>
              </p:cNvPr>
              <p:cNvSpPr txBox="1"/>
              <p:nvPr/>
            </p:nvSpPr>
            <p:spPr>
              <a:xfrm>
                <a:off x="540119" y="5013176"/>
                <a:ext cx="1906588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17AA78C-3DB4-8484-5493-67FFE3B6FF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13176"/>
                <a:ext cx="1906588" cy="766331"/>
              </a:xfrm>
              <a:prstGeom prst="rect">
                <a:avLst/>
              </a:prstGeom>
              <a:blipFill>
                <a:blip r:embed="rId7"/>
                <a:stretch>
                  <a:fillRect l="-5128" r="-5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EC6056B-D707-6A83-21AC-ABB590FC7718}"/>
                  </a:ext>
                </a:extLst>
              </p:cNvPr>
              <p:cNvSpPr txBox="1"/>
              <p:nvPr/>
            </p:nvSpPr>
            <p:spPr>
              <a:xfrm>
                <a:off x="540119" y="5685895"/>
                <a:ext cx="1666876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EC6056B-D707-6A83-21AC-ABB590FC7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85895"/>
                <a:ext cx="1666876" cy="732676"/>
              </a:xfrm>
              <a:prstGeom prst="rect">
                <a:avLst/>
              </a:prstGeom>
              <a:blipFill>
                <a:blip r:embed="rId8"/>
                <a:stretch>
                  <a:fillRect l="-5861" r="-5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9" name="yt_shape_12509"/>
          <p:cNvSpPr txBox="1"/>
          <p:nvPr/>
        </p:nvSpPr>
        <p:spPr>
          <a:xfrm>
            <a:off x="540000" y="1755869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手拉手模型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510" name="yt_shape_12510"/>
          <p:cNvSpPr txBox="1"/>
          <p:nvPr/>
        </p:nvSpPr>
        <p:spPr>
          <a:xfrm>
            <a:off x="540119" y="2245303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旋转到图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中的位置，结论：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30dd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11" name="yt_image_125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824" y="3933056"/>
            <a:ext cx="289123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57438">
            <a:extLst>
              <a:ext uri="{FF2B5EF4-FFF2-40B4-BE49-F238E27FC236}">
                <a16:creationId xmlns:a16="http://schemas.microsoft.com/office/drawing/2014/main" id="{D90AA16E-7D3E-213A-40DB-8313F3CB35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8138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13" name="yt_shape_12513"/>
              <p:cNvSpPr txBox="1"/>
              <p:nvPr/>
            </p:nvSpPr>
            <p:spPr>
              <a:xfrm>
                <a:off x="540119" y="2062976"/>
                <a:ext cx="11492915" cy="39944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06c0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13" name="yt_shape_12513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2976"/>
                <a:ext cx="11492915" cy="3994427"/>
              </a:xfrm>
              <a:prstGeom prst="rect">
                <a:avLst/>
              </a:prstGeom>
              <a:blipFill>
                <a:blip r:embed="rId2"/>
                <a:stretch>
                  <a:fillRect l="-1645" t="-1220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17" name="yt_image_12517" title="H_118.184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4680" y="3654078"/>
            <a:ext cx="2177319" cy="150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5771D7-F0B1-5AB1-7F0D-69F3B94B6A07}"/>
              </a:ext>
            </a:extLst>
          </p:cNvPr>
          <p:cNvSpPr txBox="1"/>
          <p:nvPr/>
        </p:nvSpPr>
        <p:spPr>
          <a:xfrm>
            <a:off x="450108" y="3442634"/>
            <a:ext cx="548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5F392F-6D30-3D4A-FDFD-0DCAD9022F96}"/>
              </a:ext>
            </a:extLst>
          </p:cNvPr>
          <p:cNvSpPr txBox="1"/>
          <p:nvPr/>
        </p:nvSpPr>
        <p:spPr>
          <a:xfrm>
            <a:off x="450108" y="3918122"/>
            <a:ext cx="555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5B5A49-4DF5-737A-DFAC-D78ABF9A99C9}"/>
              </a:ext>
            </a:extLst>
          </p:cNvPr>
          <p:cNvSpPr txBox="1"/>
          <p:nvPr/>
        </p:nvSpPr>
        <p:spPr>
          <a:xfrm>
            <a:off x="450108" y="4393611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C37A4C-6D16-182F-199A-F023CD704F7D}"/>
                  </a:ext>
                </a:extLst>
              </p:cNvPr>
              <p:cNvSpPr txBox="1"/>
              <p:nvPr/>
            </p:nvSpPr>
            <p:spPr>
              <a:xfrm>
                <a:off x="450108" y="4869098"/>
                <a:ext cx="264160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91C37A4C-6D16-182F-199A-F023CD704F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69098"/>
                <a:ext cx="2641601" cy="772110"/>
              </a:xfrm>
              <a:prstGeom prst="rect">
                <a:avLst/>
              </a:prstGeom>
              <a:blipFill>
                <a:blip r:embed="rId4"/>
                <a:stretch>
                  <a:fillRect l="-3695" r="-34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FAC735B-6447-1AEA-1EF3-5D11BEC1A26E}"/>
              </a:ext>
            </a:extLst>
          </p:cNvPr>
          <p:cNvSpPr txBox="1"/>
          <p:nvPr/>
        </p:nvSpPr>
        <p:spPr>
          <a:xfrm>
            <a:off x="450108" y="5547596"/>
            <a:ext cx="29264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1695</Words>
  <Application>Microsoft Office PowerPoint</Application>
  <PresentationFormat>宽屏</PresentationFormat>
  <Paragraphs>128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2024-04-25T09:00:37Z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