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473CDD-9F38-1926-71E3-A3C947990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178" y="2838367"/>
            <a:ext cx="8735644" cy="1181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773DE-7D53-39A9-704C-4E154DD59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8321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D130F-04E7-C68E-7E27-A5870364730F}"/>
              </a:ext>
            </a:extLst>
          </p:cNvPr>
          <p:cNvSpPr/>
          <p:nvPr/>
        </p:nvSpPr>
        <p:spPr bwMode="white">
          <a:xfrm>
            <a:off x="810063" y="970418"/>
            <a:ext cx="3551657" cy="109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3EDE70D-020A-2B4B-5E03-B416ABF0A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872389"/>
            <a:ext cx="3993493" cy="2420564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4009E85-C571-2D9B-80DB-1C90339910C4}"/>
              </a:ext>
            </a:extLst>
          </p:cNvPr>
          <p:cNvSpPr/>
          <p:nvPr/>
        </p:nvSpPr>
        <p:spPr bwMode="white">
          <a:xfrm>
            <a:off x="796898" y="2204864"/>
            <a:ext cx="3551657" cy="38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055587C-9BF1-1A50-1337-A45012A65BDB}"/>
              </a:ext>
            </a:extLst>
          </p:cNvPr>
          <p:cNvSpPr/>
          <p:nvPr/>
        </p:nvSpPr>
        <p:spPr bwMode="white">
          <a:xfrm>
            <a:off x="796897" y="2888911"/>
            <a:ext cx="3551657" cy="38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90044CD-2449-4B31-EAAD-9C79D78CD7FF}"/>
              </a:ext>
            </a:extLst>
          </p:cNvPr>
          <p:cNvSpPr/>
          <p:nvPr/>
        </p:nvSpPr>
        <p:spPr bwMode="white">
          <a:xfrm>
            <a:off x="695400" y="3488936"/>
            <a:ext cx="4968552" cy="38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6D9D724-D3DF-12D4-5BC7-214C3FC97320}"/>
              </a:ext>
            </a:extLst>
          </p:cNvPr>
          <p:cNvSpPr/>
          <p:nvPr/>
        </p:nvSpPr>
        <p:spPr bwMode="white">
          <a:xfrm>
            <a:off x="839416" y="4108092"/>
            <a:ext cx="7173874" cy="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B62E756-9A1E-D298-4C20-28E05F4BD5AF}"/>
              </a:ext>
            </a:extLst>
          </p:cNvPr>
          <p:cNvSpPr/>
          <p:nvPr/>
        </p:nvSpPr>
        <p:spPr bwMode="white">
          <a:xfrm>
            <a:off x="695400" y="4659963"/>
            <a:ext cx="7173874" cy="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06F7E0B-3CDB-87BD-7E6D-F42CBBBED80E}"/>
              </a:ext>
            </a:extLst>
          </p:cNvPr>
          <p:cNvSpPr/>
          <p:nvPr/>
        </p:nvSpPr>
        <p:spPr bwMode="white">
          <a:xfrm>
            <a:off x="839416" y="5353882"/>
            <a:ext cx="7173874" cy="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FF6B579-1A95-B91B-3CE8-3A2F9BE72723}"/>
              </a:ext>
            </a:extLst>
          </p:cNvPr>
          <p:cNvSpPr/>
          <p:nvPr/>
        </p:nvSpPr>
        <p:spPr bwMode="white">
          <a:xfrm>
            <a:off x="924887" y="5975006"/>
            <a:ext cx="7173874" cy="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2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479CB-EEC9-9CD9-128A-A9393EDB6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45B66-720A-B45F-5CEA-A4D9B4A1AC12}"/>
              </a:ext>
            </a:extLst>
          </p:cNvPr>
          <p:cNvSpPr/>
          <p:nvPr/>
        </p:nvSpPr>
        <p:spPr bwMode="white">
          <a:xfrm>
            <a:off x="585296" y="1905225"/>
            <a:ext cx="6302792" cy="58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EDB9F5B-A312-3E3E-441D-1CDC143EE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809" y="908720"/>
            <a:ext cx="3960440" cy="237944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5132694-6B89-231C-FD46-FF3489E2E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756" y="836712"/>
            <a:ext cx="3993493" cy="2420564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6C0A134-485F-AC48-C3F4-BA04D7925BD6}"/>
              </a:ext>
            </a:extLst>
          </p:cNvPr>
          <p:cNvSpPr/>
          <p:nvPr/>
        </p:nvSpPr>
        <p:spPr bwMode="white">
          <a:xfrm>
            <a:off x="568505" y="2679152"/>
            <a:ext cx="6247575" cy="5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47E6160-F33C-0097-1E8B-8B67EE6483E2}"/>
              </a:ext>
            </a:extLst>
          </p:cNvPr>
          <p:cNvSpPr/>
          <p:nvPr/>
        </p:nvSpPr>
        <p:spPr bwMode="white">
          <a:xfrm>
            <a:off x="640513" y="3629984"/>
            <a:ext cx="9127895" cy="9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40E350D-EAFF-212B-F75E-9A497C59705F}"/>
              </a:ext>
            </a:extLst>
          </p:cNvPr>
          <p:cNvSpPr/>
          <p:nvPr/>
        </p:nvSpPr>
        <p:spPr bwMode="white">
          <a:xfrm>
            <a:off x="695400" y="4922948"/>
            <a:ext cx="9937104" cy="117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181A8-3DD3-6245-7C2C-6A7CAEA78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54" y="1124744"/>
            <a:ext cx="10800000" cy="394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664DFA-EC84-09BA-7DCA-9DEA37329850}"/>
              </a:ext>
            </a:extLst>
          </p:cNvPr>
          <p:cNvSpPr/>
          <p:nvPr/>
        </p:nvSpPr>
        <p:spPr bwMode="white">
          <a:xfrm>
            <a:off x="479376" y="1268760"/>
            <a:ext cx="85689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95B6D31-D8A2-4511-ACDC-B5E6C47BAF65}"/>
              </a:ext>
            </a:extLst>
          </p:cNvPr>
          <p:cNvSpPr/>
          <p:nvPr/>
        </p:nvSpPr>
        <p:spPr bwMode="white">
          <a:xfrm>
            <a:off x="548446" y="2636912"/>
            <a:ext cx="1073213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38AB3E8-E9FF-7B3A-13CB-93447D8B1268}"/>
              </a:ext>
            </a:extLst>
          </p:cNvPr>
          <p:cNvSpPr/>
          <p:nvPr/>
        </p:nvSpPr>
        <p:spPr bwMode="white">
          <a:xfrm>
            <a:off x="843554" y="4268148"/>
            <a:ext cx="6387453" cy="6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78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85DBE-A907-33D8-895F-291A5AE35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12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3DACCC-D6D1-C63E-FB9B-3F92085DF6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63" b="38743"/>
          <a:stretch/>
        </p:blipFill>
        <p:spPr>
          <a:xfrm>
            <a:off x="9696400" y="1340768"/>
            <a:ext cx="2998730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06164-50FC-8517-6AAC-153CD42C55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39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9EE9A4B-270B-C39A-8AA4-525E44341E19}"/>
              </a:ext>
            </a:extLst>
          </p:cNvPr>
          <p:cNvSpPr/>
          <p:nvPr/>
        </p:nvSpPr>
        <p:spPr bwMode="white">
          <a:xfrm>
            <a:off x="623392" y="908720"/>
            <a:ext cx="684076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B674589-781E-BCC0-8F79-93C9A58BE9EA}"/>
              </a:ext>
            </a:extLst>
          </p:cNvPr>
          <p:cNvSpPr/>
          <p:nvPr/>
        </p:nvSpPr>
        <p:spPr bwMode="white">
          <a:xfrm>
            <a:off x="623392" y="2492896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B94B436-0164-96EC-120E-7752F187C78B}"/>
              </a:ext>
            </a:extLst>
          </p:cNvPr>
          <p:cNvSpPr/>
          <p:nvPr/>
        </p:nvSpPr>
        <p:spPr bwMode="white">
          <a:xfrm>
            <a:off x="757133" y="3392996"/>
            <a:ext cx="6840760" cy="9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3DDBD57-29CB-F9E4-3E39-923DF99FC998}"/>
              </a:ext>
            </a:extLst>
          </p:cNvPr>
          <p:cNvSpPr/>
          <p:nvPr/>
        </p:nvSpPr>
        <p:spPr bwMode="white">
          <a:xfrm>
            <a:off x="767408" y="4653136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41C874C-E3CC-BD0F-833E-1AAA330C7753}"/>
              </a:ext>
            </a:extLst>
          </p:cNvPr>
          <p:cNvSpPr/>
          <p:nvPr/>
        </p:nvSpPr>
        <p:spPr bwMode="white">
          <a:xfrm>
            <a:off x="839416" y="5455952"/>
            <a:ext cx="7344816" cy="11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9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C47F9-D221-DE86-C2F3-CBBC15448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41" y="836712"/>
            <a:ext cx="10310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12F66C-BD2A-D306-89BE-0BFE443E4BFB}"/>
              </a:ext>
            </a:extLst>
          </p:cNvPr>
          <p:cNvSpPr/>
          <p:nvPr/>
        </p:nvSpPr>
        <p:spPr bwMode="white">
          <a:xfrm>
            <a:off x="695400" y="1052736"/>
            <a:ext cx="964907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D8B7B6B-369B-B27A-1C93-6205C18DDB88}"/>
              </a:ext>
            </a:extLst>
          </p:cNvPr>
          <p:cNvSpPr/>
          <p:nvPr/>
        </p:nvSpPr>
        <p:spPr bwMode="white">
          <a:xfrm>
            <a:off x="954085" y="3104964"/>
            <a:ext cx="39177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FB25AED-BC21-46F6-D32B-7EA712CF4418}"/>
              </a:ext>
            </a:extLst>
          </p:cNvPr>
          <p:cNvSpPr/>
          <p:nvPr/>
        </p:nvSpPr>
        <p:spPr bwMode="white">
          <a:xfrm>
            <a:off x="4885308" y="2996952"/>
            <a:ext cx="48110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9B279E4-5A97-C7E5-9117-0756488EB0DD}"/>
              </a:ext>
            </a:extLst>
          </p:cNvPr>
          <p:cNvSpPr/>
          <p:nvPr/>
        </p:nvSpPr>
        <p:spPr bwMode="white">
          <a:xfrm>
            <a:off x="955681" y="3920054"/>
            <a:ext cx="643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EF3FEA0-89CD-C255-A479-77B69984B190}"/>
              </a:ext>
            </a:extLst>
          </p:cNvPr>
          <p:cNvSpPr/>
          <p:nvPr/>
        </p:nvSpPr>
        <p:spPr bwMode="white">
          <a:xfrm>
            <a:off x="7392144" y="3757307"/>
            <a:ext cx="27363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DD71C64-8104-99BD-3EF9-FFF5A796DFD9}"/>
              </a:ext>
            </a:extLst>
          </p:cNvPr>
          <p:cNvSpPr/>
          <p:nvPr/>
        </p:nvSpPr>
        <p:spPr bwMode="white">
          <a:xfrm>
            <a:off x="553406" y="4560354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00DDB65-AC88-6EB2-F562-BDC237BE9872}"/>
              </a:ext>
            </a:extLst>
          </p:cNvPr>
          <p:cNvSpPr/>
          <p:nvPr/>
        </p:nvSpPr>
        <p:spPr bwMode="white">
          <a:xfrm>
            <a:off x="753532" y="5555464"/>
            <a:ext cx="8510819" cy="104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4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2975C-DBB4-EB9B-6D3B-C2A8C3F03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732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5139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9E44E-5DDA-9A90-BD78-E1DAE5523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250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6144C4-F0E6-99B6-7102-8903F3F797F4}"/>
              </a:ext>
            </a:extLst>
          </p:cNvPr>
          <p:cNvSpPr/>
          <p:nvPr/>
        </p:nvSpPr>
        <p:spPr bwMode="white">
          <a:xfrm>
            <a:off x="551384" y="903490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4653524-5C74-E4E3-123F-5913EF2D47BE}"/>
              </a:ext>
            </a:extLst>
          </p:cNvPr>
          <p:cNvSpPr/>
          <p:nvPr/>
        </p:nvSpPr>
        <p:spPr bwMode="white">
          <a:xfrm>
            <a:off x="551384" y="1577396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7184302-E535-19E2-3F26-FB6B663CAC02}"/>
              </a:ext>
            </a:extLst>
          </p:cNvPr>
          <p:cNvSpPr/>
          <p:nvPr/>
        </p:nvSpPr>
        <p:spPr bwMode="white">
          <a:xfrm>
            <a:off x="516988" y="2420888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7BC1414-9AA8-DC2C-DD87-948445B62585}"/>
              </a:ext>
            </a:extLst>
          </p:cNvPr>
          <p:cNvSpPr/>
          <p:nvPr/>
        </p:nvSpPr>
        <p:spPr bwMode="white">
          <a:xfrm>
            <a:off x="839416" y="3140648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28743A3-A721-B642-B848-189CA1E8BC37}"/>
              </a:ext>
            </a:extLst>
          </p:cNvPr>
          <p:cNvSpPr/>
          <p:nvPr/>
        </p:nvSpPr>
        <p:spPr bwMode="white">
          <a:xfrm>
            <a:off x="838571" y="3701312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B5642A4-579C-5344-EB7F-232571547706}"/>
              </a:ext>
            </a:extLst>
          </p:cNvPr>
          <p:cNvSpPr/>
          <p:nvPr/>
        </p:nvSpPr>
        <p:spPr bwMode="white">
          <a:xfrm>
            <a:off x="865567" y="4544804"/>
            <a:ext cx="9250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389ED6B-CE01-83A0-9300-754730AEC077}"/>
              </a:ext>
            </a:extLst>
          </p:cNvPr>
          <p:cNvSpPr/>
          <p:nvPr/>
        </p:nvSpPr>
        <p:spPr bwMode="white">
          <a:xfrm>
            <a:off x="871104" y="5213480"/>
            <a:ext cx="9250260" cy="138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8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635C6-CA52-3203-C78A-D43A955BD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83958"/>
            <a:ext cx="9840496" cy="412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B3DB5D-22BA-E33F-EE7F-B9E89F9BE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941168"/>
            <a:ext cx="3024336" cy="183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23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EA9EC-0F13-FB8D-E17E-48D679328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009112" cy="420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44DDB8B-26A7-3B67-78BC-31A890AA1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221088"/>
            <a:ext cx="3993493" cy="242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74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DB552-94DF-613B-D8FC-2CBEA14BF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8856984" cy="523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8B1446F-F6F5-CB74-70ED-33B540EF1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484784"/>
            <a:ext cx="3121024" cy="189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706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