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899CEAF-65FE-8BA5-7DCC-A939E0430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08" y="3124913"/>
            <a:ext cx="11352584" cy="6081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E9B2B5-BACA-DE36-93AB-8FAFC11F31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202E1D-AE14-CF68-60F8-26A0C2AC519F}"/>
              </a:ext>
            </a:extLst>
          </p:cNvPr>
          <p:cNvSpPr/>
          <p:nvPr/>
        </p:nvSpPr>
        <p:spPr bwMode="white">
          <a:xfrm>
            <a:off x="681904" y="4098789"/>
            <a:ext cx="9806584" cy="62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EC16480-0A43-2545-4A0C-87FCCBA39E09}"/>
              </a:ext>
            </a:extLst>
          </p:cNvPr>
          <p:cNvSpPr/>
          <p:nvPr/>
        </p:nvSpPr>
        <p:spPr bwMode="white">
          <a:xfrm>
            <a:off x="767408" y="4869160"/>
            <a:ext cx="9806584" cy="62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623CC36-170B-3638-63D8-680700B755D0}"/>
              </a:ext>
            </a:extLst>
          </p:cNvPr>
          <p:cNvSpPr/>
          <p:nvPr/>
        </p:nvSpPr>
        <p:spPr bwMode="white">
          <a:xfrm>
            <a:off x="720000" y="5663359"/>
            <a:ext cx="10416560" cy="62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04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D7EE9-4CA4-1493-E693-2CCF3A0C36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800000" cy="406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9E64A3-E976-0337-DAA7-0CDF0103F904}"/>
              </a:ext>
            </a:extLst>
          </p:cNvPr>
          <p:cNvSpPr/>
          <p:nvPr/>
        </p:nvSpPr>
        <p:spPr bwMode="white">
          <a:xfrm>
            <a:off x="623392" y="1196752"/>
            <a:ext cx="9806584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66639BC-8842-EAEB-55ED-C3FF3F94FD86}"/>
              </a:ext>
            </a:extLst>
          </p:cNvPr>
          <p:cNvSpPr/>
          <p:nvPr/>
        </p:nvSpPr>
        <p:spPr bwMode="white">
          <a:xfrm>
            <a:off x="695400" y="4005064"/>
            <a:ext cx="980658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86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DE053-C53F-3F6F-42A2-0AA19154B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9575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BF7D447-8AD4-F697-C2E9-214311A2BAAE}"/>
              </a:ext>
            </a:extLst>
          </p:cNvPr>
          <p:cNvSpPr/>
          <p:nvPr/>
        </p:nvSpPr>
        <p:spPr bwMode="white">
          <a:xfrm>
            <a:off x="795664" y="1052736"/>
            <a:ext cx="980658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C23E7DF-8E79-C6A8-E7F4-4955D98F71A4}"/>
              </a:ext>
            </a:extLst>
          </p:cNvPr>
          <p:cNvSpPr/>
          <p:nvPr/>
        </p:nvSpPr>
        <p:spPr bwMode="white">
          <a:xfrm>
            <a:off x="679904" y="2420888"/>
            <a:ext cx="2823808" cy="62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6CD1E70-E37C-B72D-9F14-E67CFEAB5458}"/>
              </a:ext>
            </a:extLst>
          </p:cNvPr>
          <p:cNvSpPr/>
          <p:nvPr/>
        </p:nvSpPr>
        <p:spPr bwMode="white">
          <a:xfrm>
            <a:off x="3575720" y="2410373"/>
            <a:ext cx="1440160" cy="62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AB0CFCB0-9846-A796-07EE-A6F6C1478244}"/>
              </a:ext>
            </a:extLst>
          </p:cNvPr>
          <p:cNvSpPr/>
          <p:nvPr/>
        </p:nvSpPr>
        <p:spPr bwMode="white">
          <a:xfrm>
            <a:off x="5087888" y="2204864"/>
            <a:ext cx="23762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D6D6D46-13A1-C346-770F-0C81BDA061AE}"/>
              </a:ext>
            </a:extLst>
          </p:cNvPr>
          <p:cNvSpPr/>
          <p:nvPr/>
        </p:nvSpPr>
        <p:spPr bwMode="white">
          <a:xfrm>
            <a:off x="911424" y="3428272"/>
            <a:ext cx="1656184" cy="62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1C1C7B07-C7A0-92CE-5E64-61468732FD5C}"/>
              </a:ext>
            </a:extLst>
          </p:cNvPr>
          <p:cNvSpPr/>
          <p:nvPr/>
        </p:nvSpPr>
        <p:spPr bwMode="white">
          <a:xfrm>
            <a:off x="2602352" y="3194918"/>
            <a:ext cx="7814127" cy="62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7A45486A-8789-FFD2-BA44-EDCFFF16BAA7}"/>
              </a:ext>
            </a:extLst>
          </p:cNvPr>
          <p:cNvSpPr/>
          <p:nvPr/>
        </p:nvSpPr>
        <p:spPr bwMode="white">
          <a:xfrm>
            <a:off x="825906" y="4419778"/>
            <a:ext cx="2893829" cy="62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23EED54D-524D-B866-7029-F3F16F53FF4B}"/>
              </a:ext>
            </a:extLst>
          </p:cNvPr>
          <p:cNvSpPr/>
          <p:nvPr/>
        </p:nvSpPr>
        <p:spPr bwMode="white">
          <a:xfrm>
            <a:off x="3835494" y="4147274"/>
            <a:ext cx="3268617" cy="108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37ED650B-5E99-B333-2390-339737BEB9AB}"/>
              </a:ext>
            </a:extLst>
          </p:cNvPr>
          <p:cNvSpPr/>
          <p:nvPr/>
        </p:nvSpPr>
        <p:spPr bwMode="white">
          <a:xfrm>
            <a:off x="911424" y="5635343"/>
            <a:ext cx="8064896" cy="96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08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A88E3-6B6D-ECB4-083B-63714DA781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1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8A2C78-9C07-CCA1-C1CF-3FDBD1BEC4CC}"/>
              </a:ext>
            </a:extLst>
          </p:cNvPr>
          <p:cNvSpPr/>
          <p:nvPr/>
        </p:nvSpPr>
        <p:spPr bwMode="white">
          <a:xfrm>
            <a:off x="1415481" y="5886000"/>
            <a:ext cx="4021432" cy="63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FAB44-F23F-F8D8-2029-B5B1E3DE49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2245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373B2E-6833-9714-5BC0-CC16E6356A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7857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2263A45-9118-86BB-4AD8-19DE28603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510494"/>
            <a:ext cx="2736304" cy="285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D5C28-DEE5-EEE9-6219-DD648878FA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653" cy="44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91E88C-62A9-CD5C-F46D-03F4CE6D8897}"/>
              </a:ext>
            </a:extLst>
          </p:cNvPr>
          <p:cNvSpPr/>
          <p:nvPr/>
        </p:nvSpPr>
        <p:spPr bwMode="white">
          <a:xfrm>
            <a:off x="3719736" y="972000"/>
            <a:ext cx="432048" cy="51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974259-C860-46AC-93EE-57ABF48F180C}"/>
              </a:ext>
            </a:extLst>
          </p:cNvPr>
          <p:cNvSpPr/>
          <p:nvPr/>
        </p:nvSpPr>
        <p:spPr bwMode="white">
          <a:xfrm>
            <a:off x="5951984" y="2636912"/>
            <a:ext cx="2952328" cy="48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484CB9-32E4-F6FB-616D-66F65E2D1F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221088"/>
            <a:ext cx="2448272" cy="255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33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0ACAD-B980-E95D-6FCA-A31A7EA0D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8834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E851645-47E2-2411-D6A8-65E2F40BDEEB}"/>
              </a:ext>
            </a:extLst>
          </p:cNvPr>
          <p:cNvSpPr/>
          <p:nvPr/>
        </p:nvSpPr>
        <p:spPr bwMode="white">
          <a:xfrm>
            <a:off x="851651" y="980728"/>
            <a:ext cx="870073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F27DE343-F5AF-B33E-967D-DFF0FCBDCD14}"/>
              </a:ext>
            </a:extLst>
          </p:cNvPr>
          <p:cNvSpPr/>
          <p:nvPr/>
        </p:nvSpPr>
        <p:spPr bwMode="white">
          <a:xfrm>
            <a:off x="823392" y="2348880"/>
            <a:ext cx="870073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22D10F73-685B-AF12-0790-90982E89553B}"/>
              </a:ext>
            </a:extLst>
          </p:cNvPr>
          <p:cNvSpPr/>
          <p:nvPr/>
        </p:nvSpPr>
        <p:spPr bwMode="white">
          <a:xfrm>
            <a:off x="823392" y="3456469"/>
            <a:ext cx="870073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DF83D5C5-D399-862E-05C9-86A064D511B3}"/>
              </a:ext>
            </a:extLst>
          </p:cNvPr>
          <p:cNvSpPr/>
          <p:nvPr/>
        </p:nvSpPr>
        <p:spPr bwMode="white">
          <a:xfrm>
            <a:off x="767408" y="4027013"/>
            <a:ext cx="870073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1B1446A3-AD27-7153-129D-7ED91BF4AA7A}"/>
              </a:ext>
            </a:extLst>
          </p:cNvPr>
          <p:cNvSpPr/>
          <p:nvPr/>
        </p:nvSpPr>
        <p:spPr bwMode="white">
          <a:xfrm>
            <a:off x="851651" y="4774562"/>
            <a:ext cx="870073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ED5BF0D6-8D1F-C115-746C-F2D00CC41FA4}"/>
              </a:ext>
            </a:extLst>
          </p:cNvPr>
          <p:cNvSpPr/>
          <p:nvPr/>
        </p:nvSpPr>
        <p:spPr bwMode="white">
          <a:xfrm>
            <a:off x="802896" y="5566649"/>
            <a:ext cx="8700733" cy="103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5606FC-5544-F42D-EA3B-2C107A6090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28" t="43278"/>
          <a:stretch/>
        </p:blipFill>
        <p:spPr>
          <a:xfrm>
            <a:off x="9336360" y="766085"/>
            <a:ext cx="3360920" cy="3267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F5EC6D6-6377-9F6A-FADC-1FA90250E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8095" y="836100"/>
            <a:ext cx="2765695" cy="288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87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4CB80-34CB-D8FC-C66C-C5407DF84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7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3026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C0C27-2619-62CB-422A-24F197C5A2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791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784D40-00A3-5279-C44B-87A70DF490B1}"/>
              </a:ext>
            </a:extLst>
          </p:cNvPr>
          <p:cNvSpPr/>
          <p:nvPr/>
        </p:nvSpPr>
        <p:spPr bwMode="white">
          <a:xfrm>
            <a:off x="1775520" y="5949280"/>
            <a:ext cx="7300966" cy="55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98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830E7-F850-6C59-D895-F6454F1628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8716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2024-04-27T14:02:19Z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