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77E6E8E-C56C-62E6-6EF0-919B488F2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78" y="3047947"/>
            <a:ext cx="8554644" cy="7621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17BA9-3153-8D13-8D30-9DDA98EEC3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7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E5B97-0318-CB93-2F86-5A5E1EC467BE}"/>
              </a:ext>
            </a:extLst>
          </p:cNvPr>
          <p:cNvSpPr/>
          <p:nvPr/>
        </p:nvSpPr>
        <p:spPr bwMode="white">
          <a:xfrm>
            <a:off x="9516790" y="1329763"/>
            <a:ext cx="526914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C0FFB2-0AF6-66F9-D477-C00FFC1DBC43}"/>
              </a:ext>
            </a:extLst>
          </p:cNvPr>
          <p:cNvSpPr/>
          <p:nvPr/>
        </p:nvSpPr>
        <p:spPr bwMode="white">
          <a:xfrm>
            <a:off x="1847529" y="5533490"/>
            <a:ext cx="864096" cy="99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22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A44AA-429A-3040-0A57-A2BBB4D264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62A141-2AD2-1B66-E717-DA431AE513A2}"/>
              </a:ext>
            </a:extLst>
          </p:cNvPr>
          <p:cNvSpPr/>
          <p:nvPr/>
        </p:nvSpPr>
        <p:spPr bwMode="white">
          <a:xfrm>
            <a:off x="2100952" y="3148875"/>
            <a:ext cx="790476" cy="44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72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94AB3A-C75E-0F54-DB95-E2212C3E28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D1569-1BCF-5312-06C6-37999ED130B8}"/>
              </a:ext>
            </a:extLst>
          </p:cNvPr>
          <p:cNvSpPr/>
          <p:nvPr/>
        </p:nvSpPr>
        <p:spPr bwMode="white">
          <a:xfrm>
            <a:off x="8040216" y="5068062"/>
            <a:ext cx="1008111" cy="10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57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2C12F-8B52-1A45-266D-A880156F9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7810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68CC8C-1C6D-17BE-295E-A52A9DFE37BF}"/>
              </a:ext>
            </a:extLst>
          </p:cNvPr>
          <p:cNvSpPr/>
          <p:nvPr/>
        </p:nvSpPr>
        <p:spPr bwMode="white">
          <a:xfrm>
            <a:off x="1271464" y="3686175"/>
            <a:ext cx="8064896" cy="89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872BB7C-9717-60AE-3A87-10833DDECD44}"/>
              </a:ext>
            </a:extLst>
          </p:cNvPr>
          <p:cNvSpPr/>
          <p:nvPr/>
        </p:nvSpPr>
        <p:spPr bwMode="white">
          <a:xfrm>
            <a:off x="1274742" y="4869160"/>
            <a:ext cx="8064896" cy="89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C6E1ADD-AE1C-2595-5A14-4D4F401B162C}"/>
              </a:ext>
            </a:extLst>
          </p:cNvPr>
          <p:cNvSpPr/>
          <p:nvPr/>
        </p:nvSpPr>
        <p:spPr bwMode="white">
          <a:xfrm>
            <a:off x="1415480" y="5845775"/>
            <a:ext cx="8064896" cy="89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9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D3C04-EB33-CF83-8062-295703A9F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50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4057CB-1155-233A-832B-93CA363AB2F0}"/>
              </a:ext>
            </a:extLst>
          </p:cNvPr>
          <p:cNvSpPr/>
          <p:nvPr/>
        </p:nvSpPr>
        <p:spPr bwMode="white">
          <a:xfrm>
            <a:off x="767408" y="3140968"/>
            <a:ext cx="8064896" cy="89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B48574-6F5D-FAF5-CDF6-8996977EC307}"/>
              </a:ext>
            </a:extLst>
          </p:cNvPr>
          <p:cNvSpPr/>
          <p:nvPr/>
        </p:nvSpPr>
        <p:spPr bwMode="white">
          <a:xfrm>
            <a:off x="1343472" y="4293096"/>
            <a:ext cx="8064896" cy="89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30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1F23F-0F85-296E-CEE6-822F55014A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7907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26A1CB-B3E9-16CE-9625-1E324D7FB360}"/>
              </a:ext>
            </a:extLst>
          </p:cNvPr>
          <p:cNvSpPr/>
          <p:nvPr/>
        </p:nvSpPr>
        <p:spPr bwMode="white">
          <a:xfrm>
            <a:off x="1415480" y="2420889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84DDE51-E5A9-608D-EEFE-AB336E026A7D}"/>
              </a:ext>
            </a:extLst>
          </p:cNvPr>
          <p:cNvSpPr/>
          <p:nvPr/>
        </p:nvSpPr>
        <p:spPr bwMode="white">
          <a:xfrm>
            <a:off x="1271464" y="3068960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1BF2888-3A82-C6AB-4D06-B1F23DCC2B79}"/>
              </a:ext>
            </a:extLst>
          </p:cNvPr>
          <p:cNvSpPr/>
          <p:nvPr/>
        </p:nvSpPr>
        <p:spPr bwMode="white">
          <a:xfrm>
            <a:off x="1343472" y="3920056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6FF2EE3-2B80-ACAC-8D85-35A9492A2931}"/>
              </a:ext>
            </a:extLst>
          </p:cNvPr>
          <p:cNvSpPr/>
          <p:nvPr/>
        </p:nvSpPr>
        <p:spPr bwMode="white">
          <a:xfrm>
            <a:off x="1440818" y="4869160"/>
            <a:ext cx="806489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22809B9D-6FC0-BB69-5F53-1381A33FB9BA}"/>
              </a:ext>
            </a:extLst>
          </p:cNvPr>
          <p:cNvSpPr/>
          <p:nvPr/>
        </p:nvSpPr>
        <p:spPr bwMode="white">
          <a:xfrm>
            <a:off x="1440818" y="5997785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3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945F5-9A7D-8660-9F26-C21A72F41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4259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5AE4E3-6AF9-201A-FFA7-2FD61FF1F760}"/>
              </a:ext>
            </a:extLst>
          </p:cNvPr>
          <p:cNvSpPr/>
          <p:nvPr/>
        </p:nvSpPr>
        <p:spPr bwMode="white">
          <a:xfrm>
            <a:off x="479376" y="3717032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3F1B15-B60A-8F3F-8E54-A13A0B61C589}"/>
              </a:ext>
            </a:extLst>
          </p:cNvPr>
          <p:cNvSpPr/>
          <p:nvPr/>
        </p:nvSpPr>
        <p:spPr bwMode="white">
          <a:xfrm>
            <a:off x="1487488" y="4725144"/>
            <a:ext cx="5112568" cy="179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33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A9AC9-024E-7357-18C4-BA8E0584A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47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8CC595-C50F-A4C5-1F34-50B96BDF400C}"/>
              </a:ext>
            </a:extLst>
          </p:cNvPr>
          <p:cNvSpPr/>
          <p:nvPr/>
        </p:nvSpPr>
        <p:spPr bwMode="white">
          <a:xfrm>
            <a:off x="623392" y="1102738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52F11CB-FB57-0EA8-8F2C-DEF67AE3C9A9}"/>
              </a:ext>
            </a:extLst>
          </p:cNvPr>
          <p:cNvSpPr/>
          <p:nvPr/>
        </p:nvSpPr>
        <p:spPr bwMode="white">
          <a:xfrm>
            <a:off x="911424" y="2060848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9D7D123-CEAD-51E6-79B0-AAA35A7FE159}"/>
              </a:ext>
            </a:extLst>
          </p:cNvPr>
          <p:cNvSpPr/>
          <p:nvPr/>
        </p:nvSpPr>
        <p:spPr bwMode="white">
          <a:xfrm>
            <a:off x="839416" y="2948118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CE4D55F-A28E-A5CA-F650-6F36959745A6}"/>
              </a:ext>
            </a:extLst>
          </p:cNvPr>
          <p:cNvSpPr/>
          <p:nvPr/>
        </p:nvSpPr>
        <p:spPr bwMode="white">
          <a:xfrm>
            <a:off x="911424" y="3933056"/>
            <a:ext cx="8064896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7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54722-9452-F23D-E54B-DB069970F0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8590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F787CA-8C7D-122D-BE20-B856D59902E3}"/>
              </a:ext>
            </a:extLst>
          </p:cNvPr>
          <p:cNvSpPr/>
          <p:nvPr/>
        </p:nvSpPr>
        <p:spPr bwMode="white">
          <a:xfrm>
            <a:off x="1364807" y="2636912"/>
            <a:ext cx="343504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3612ED5-1AF6-C601-9AE4-D783916F63AA}"/>
              </a:ext>
            </a:extLst>
          </p:cNvPr>
          <p:cNvSpPr/>
          <p:nvPr/>
        </p:nvSpPr>
        <p:spPr bwMode="white">
          <a:xfrm>
            <a:off x="6168008" y="2708920"/>
            <a:ext cx="4752528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2925F00-134D-8509-6097-CE2BC4E8F87F}"/>
              </a:ext>
            </a:extLst>
          </p:cNvPr>
          <p:cNvSpPr/>
          <p:nvPr/>
        </p:nvSpPr>
        <p:spPr bwMode="white">
          <a:xfrm>
            <a:off x="1420737" y="3356672"/>
            <a:ext cx="395518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9AE0C98-05CC-CE4C-2C5C-4F6358D6B9C4}"/>
              </a:ext>
            </a:extLst>
          </p:cNvPr>
          <p:cNvSpPr/>
          <p:nvPr/>
        </p:nvSpPr>
        <p:spPr bwMode="white">
          <a:xfrm>
            <a:off x="1428067" y="4090116"/>
            <a:ext cx="395518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2FE6305-4D66-0334-7885-2D66CD168F64}"/>
              </a:ext>
            </a:extLst>
          </p:cNvPr>
          <p:cNvSpPr/>
          <p:nvPr/>
        </p:nvSpPr>
        <p:spPr bwMode="white">
          <a:xfrm>
            <a:off x="1487488" y="4798390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A585E86-13BD-879F-CBA1-7600E351A2C7}"/>
              </a:ext>
            </a:extLst>
          </p:cNvPr>
          <p:cNvSpPr/>
          <p:nvPr/>
        </p:nvSpPr>
        <p:spPr bwMode="white">
          <a:xfrm>
            <a:off x="1450151" y="5517232"/>
            <a:ext cx="4069785" cy="100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15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D67BD-D887-865D-5C34-ADC11F1A81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99992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0FB5EA-D1C9-CF02-62BC-37C71334F8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68960"/>
            <a:ext cx="10800000" cy="426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C8FA1EB-01B5-33A1-80CE-8C1A97FD4216}"/>
              </a:ext>
            </a:extLst>
          </p:cNvPr>
          <p:cNvSpPr/>
          <p:nvPr/>
        </p:nvSpPr>
        <p:spPr bwMode="white">
          <a:xfrm>
            <a:off x="1055440" y="1124792"/>
            <a:ext cx="5832648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B271B25-AF2B-35E5-E530-E4D55053F20C}"/>
              </a:ext>
            </a:extLst>
          </p:cNvPr>
          <p:cNvSpPr/>
          <p:nvPr/>
        </p:nvSpPr>
        <p:spPr bwMode="white">
          <a:xfrm>
            <a:off x="1127448" y="3115938"/>
            <a:ext cx="3435049" cy="60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E184E0D-D880-F5C9-862C-13F13AC16708}"/>
              </a:ext>
            </a:extLst>
          </p:cNvPr>
          <p:cNvSpPr/>
          <p:nvPr/>
        </p:nvSpPr>
        <p:spPr bwMode="white">
          <a:xfrm>
            <a:off x="1055440" y="4005064"/>
            <a:ext cx="3435049" cy="60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ECD79A3-5668-5F88-CA69-B94637224AEE}"/>
              </a:ext>
            </a:extLst>
          </p:cNvPr>
          <p:cNvSpPr/>
          <p:nvPr/>
        </p:nvSpPr>
        <p:spPr bwMode="white">
          <a:xfrm>
            <a:off x="1055439" y="4802722"/>
            <a:ext cx="4968553" cy="60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1F0378D-10C0-4B2D-6D38-E20B3CF96185}"/>
              </a:ext>
            </a:extLst>
          </p:cNvPr>
          <p:cNvSpPr/>
          <p:nvPr/>
        </p:nvSpPr>
        <p:spPr bwMode="white">
          <a:xfrm>
            <a:off x="1055439" y="5740159"/>
            <a:ext cx="6480721" cy="60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19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92FF3-EE51-0F8E-5A35-90F9E5A88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6384B-A4AD-9438-BF26-B0B1A09ED3D7}"/>
              </a:ext>
            </a:extLst>
          </p:cNvPr>
          <p:cNvSpPr/>
          <p:nvPr/>
        </p:nvSpPr>
        <p:spPr bwMode="white">
          <a:xfrm>
            <a:off x="10139047" y="3107560"/>
            <a:ext cx="342857" cy="39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02AC7-5E69-1F58-F435-7CA2AD988A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0BE07A-87BE-F1C0-9BB1-9BB612393249}"/>
              </a:ext>
            </a:extLst>
          </p:cNvPr>
          <p:cNvSpPr/>
          <p:nvPr/>
        </p:nvSpPr>
        <p:spPr bwMode="white">
          <a:xfrm>
            <a:off x="1343472" y="4797152"/>
            <a:ext cx="770485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E31540D7-F77D-DB24-5743-8676E22F07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34" b="56245"/>
          <a:stretch/>
        </p:blipFill>
        <p:spPr>
          <a:xfrm>
            <a:off x="8688288" y="3403368"/>
            <a:ext cx="4018780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572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B8B7A-E4A7-B82C-C2F8-9A78CE1298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7979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75BA16-ED4D-8293-20FF-4255D211F11C}"/>
              </a:ext>
            </a:extLst>
          </p:cNvPr>
          <p:cNvSpPr/>
          <p:nvPr/>
        </p:nvSpPr>
        <p:spPr bwMode="white">
          <a:xfrm>
            <a:off x="839416" y="908720"/>
            <a:ext cx="3435049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C2C4295E-4E01-F021-2DF4-A2BAA5B03E97}"/>
              </a:ext>
            </a:extLst>
          </p:cNvPr>
          <p:cNvSpPr/>
          <p:nvPr/>
        </p:nvSpPr>
        <p:spPr bwMode="white">
          <a:xfrm>
            <a:off x="972305" y="2132856"/>
            <a:ext cx="34350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C233A04B-398F-EFE0-9385-78C8F7271999}"/>
              </a:ext>
            </a:extLst>
          </p:cNvPr>
          <p:cNvSpPr/>
          <p:nvPr/>
        </p:nvSpPr>
        <p:spPr bwMode="white">
          <a:xfrm>
            <a:off x="839416" y="2744924"/>
            <a:ext cx="34350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070AA59A-500A-DE09-7C81-ED533C0C0017}"/>
              </a:ext>
            </a:extLst>
          </p:cNvPr>
          <p:cNvSpPr/>
          <p:nvPr/>
        </p:nvSpPr>
        <p:spPr bwMode="white">
          <a:xfrm>
            <a:off x="972304" y="3429000"/>
            <a:ext cx="34350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7520D970-C2F8-17A8-0410-81961B357D3D}"/>
              </a:ext>
            </a:extLst>
          </p:cNvPr>
          <p:cNvSpPr/>
          <p:nvPr/>
        </p:nvSpPr>
        <p:spPr bwMode="white">
          <a:xfrm>
            <a:off x="955869" y="4123389"/>
            <a:ext cx="34350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10024712-E1F0-4EC3-8E90-0A324A63CF8F}"/>
              </a:ext>
            </a:extLst>
          </p:cNvPr>
          <p:cNvSpPr/>
          <p:nvPr/>
        </p:nvSpPr>
        <p:spPr bwMode="white">
          <a:xfrm>
            <a:off x="970118" y="4765979"/>
            <a:ext cx="64940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9A0CEAD1-8D09-B8A0-5D0C-1CCB0014352C}"/>
              </a:ext>
            </a:extLst>
          </p:cNvPr>
          <p:cNvSpPr/>
          <p:nvPr/>
        </p:nvSpPr>
        <p:spPr bwMode="white">
          <a:xfrm>
            <a:off x="955868" y="5501324"/>
            <a:ext cx="4852100" cy="80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1FB38-98F4-11F7-997F-543869637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4664"/>
            <a:ext cx="8928992" cy="492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BF31F4D-01B8-4AEB-2C5F-3BAF8389E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4581128"/>
            <a:ext cx="3101597" cy="210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69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289C2-67BC-2CD3-EED5-367FDB20E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53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80C2460-781F-8C4E-53BC-08DEB3A13F25}"/>
              </a:ext>
            </a:extLst>
          </p:cNvPr>
          <p:cNvSpPr/>
          <p:nvPr/>
        </p:nvSpPr>
        <p:spPr bwMode="white">
          <a:xfrm>
            <a:off x="767408" y="1196752"/>
            <a:ext cx="561662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9DFF69BC-C03A-D4DC-4710-5D70B839A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5" y="1274327"/>
            <a:ext cx="3816424" cy="2594789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08AA28B-9849-9339-91AA-DB67CB351840}"/>
              </a:ext>
            </a:extLst>
          </p:cNvPr>
          <p:cNvSpPr/>
          <p:nvPr/>
        </p:nvSpPr>
        <p:spPr bwMode="white">
          <a:xfrm>
            <a:off x="767408" y="3068960"/>
            <a:ext cx="561662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08E6EC5-CE21-CD5C-D785-AF25BA8CDF8D}"/>
              </a:ext>
            </a:extLst>
          </p:cNvPr>
          <p:cNvSpPr/>
          <p:nvPr/>
        </p:nvSpPr>
        <p:spPr bwMode="white">
          <a:xfrm>
            <a:off x="839416" y="4725144"/>
            <a:ext cx="561662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3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7AA8F-7A54-69C8-3511-A3EE10057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38219"/>
            <a:ext cx="10800000" cy="458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A38057C-7468-47BE-9BA3-46D5F362EC85}"/>
              </a:ext>
            </a:extLst>
          </p:cNvPr>
          <p:cNvSpPr/>
          <p:nvPr/>
        </p:nvSpPr>
        <p:spPr bwMode="white">
          <a:xfrm>
            <a:off x="911424" y="1138219"/>
            <a:ext cx="6192688" cy="92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A3F466E2-394C-9D07-E615-A910A9F42301}"/>
              </a:ext>
            </a:extLst>
          </p:cNvPr>
          <p:cNvSpPr/>
          <p:nvPr/>
        </p:nvSpPr>
        <p:spPr bwMode="white">
          <a:xfrm>
            <a:off x="623392" y="2071139"/>
            <a:ext cx="6192688" cy="7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58B9D0E-CF7A-7D9D-9A53-1E2A8941E7BA}"/>
              </a:ext>
            </a:extLst>
          </p:cNvPr>
          <p:cNvSpPr/>
          <p:nvPr/>
        </p:nvSpPr>
        <p:spPr bwMode="white">
          <a:xfrm>
            <a:off x="767408" y="3074104"/>
            <a:ext cx="6192688" cy="114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4E61D4AA-B319-DA8F-3A41-B01535CE2270}"/>
              </a:ext>
            </a:extLst>
          </p:cNvPr>
          <p:cNvSpPr/>
          <p:nvPr/>
        </p:nvSpPr>
        <p:spPr bwMode="white">
          <a:xfrm>
            <a:off x="911424" y="4514262"/>
            <a:ext cx="6192688" cy="107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07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D4D9A-084E-77BB-CD1B-01730A307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D4E252-C648-D77F-A900-CE840441E708}"/>
              </a:ext>
            </a:extLst>
          </p:cNvPr>
          <p:cNvSpPr/>
          <p:nvPr/>
        </p:nvSpPr>
        <p:spPr bwMode="white">
          <a:xfrm>
            <a:off x="10100952" y="2772000"/>
            <a:ext cx="428570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0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0C28E9-9BA7-B025-834B-90B967AC3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26" y="908720"/>
            <a:ext cx="10771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162D0C-A63C-5445-2A17-1082B61B56C9}"/>
              </a:ext>
            </a:extLst>
          </p:cNvPr>
          <p:cNvSpPr/>
          <p:nvPr/>
        </p:nvSpPr>
        <p:spPr bwMode="white">
          <a:xfrm>
            <a:off x="10114107" y="6003373"/>
            <a:ext cx="341966" cy="38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49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DC65B-2CA6-0270-A1C9-DEFABC814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0800000" cy="31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5478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5DF30-618E-F0D5-8BD9-D60B550E4F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06682-A5A3-51BF-FD25-6E105BA8AE6F}"/>
              </a:ext>
            </a:extLst>
          </p:cNvPr>
          <p:cNvSpPr/>
          <p:nvPr/>
        </p:nvSpPr>
        <p:spPr bwMode="white">
          <a:xfrm>
            <a:off x="10129523" y="2976629"/>
            <a:ext cx="371428" cy="41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98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7089E-3469-AB89-CDE6-6B3983924F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9912504" cy="4084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B9277-4397-261E-3EEF-A077F37618D8}"/>
              </a:ext>
            </a:extLst>
          </p:cNvPr>
          <p:cNvSpPr/>
          <p:nvPr/>
        </p:nvSpPr>
        <p:spPr bwMode="white">
          <a:xfrm>
            <a:off x="9264352" y="2276872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D334FD-4239-7E06-4312-80F38EDE16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4496337"/>
            <a:ext cx="3456384" cy="2328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073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FCB3D-9FE6-22FB-3BFB-44EEE3ED9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2" y="899992"/>
            <a:ext cx="10009112" cy="196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8A9FE3A-E296-4E7A-D3D8-50F046D08F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564904"/>
            <a:ext cx="10009112" cy="246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4D78EF-9314-2B03-F907-7850AA8E608E}"/>
              </a:ext>
            </a:extLst>
          </p:cNvPr>
          <p:cNvSpPr/>
          <p:nvPr/>
        </p:nvSpPr>
        <p:spPr bwMode="white">
          <a:xfrm>
            <a:off x="8976320" y="3069219"/>
            <a:ext cx="576064" cy="57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A65C84C-420D-BDB5-D7D9-F90D271276E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73" y="3796493"/>
            <a:ext cx="3027882" cy="2549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180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4148D-0021-EA9E-3551-1A1990173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3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9CEBF-5CB2-4CFE-08F0-8CC5FE2D64C9}"/>
              </a:ext>
            </a:extLst>
          </p:cNvPr>
          <p:cNvSpPr/>
          <p:nvPr/>
        </p:nvSpPr>
        <p:spPr bwMode="white">
          <a:xfrm>
            <a:off x="2340792" y="3672288"/>
            <a:ext cx="764350" cy="43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30E0EA-C217-EBA7-09A6-1B4301044290}"/>
              </a:ext>
            </a:extLst>
          </p:cNvPr>
          <p:cNvSpPr/>
          <p:nvPr/>
        </p:nvSpPr>
        <p:spPr bwMode="white">
          <a:xfrm>
            <a:off x="6696671" y="5874912"/>
            <a:ext cx="313107" cy="3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93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