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5DCC1A-D1C8-6C64-9091-5B4DA91F6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88" y="3203214"/>
            <a:ext cx="11712624" cy="451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FFCCC-D79B-D3ED-3316-3C9CCC7B2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271B0D-070A-DD86-5E1A-4F8B202A014B}"/>
              </a:ext>
            </a:extLst>
          </p:cNvPr>
          <p:cNvSpPr/>
          <p:nvPr/>
        </p:nvSpPr>
        <p:spPr bwMode="white">
          <a:xfrm>
            <a:off x="911425" y="1131461"/>
            <a:ext cx="5184576" cy="172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AFB9A-2F07-1F55-93BD-71D573A17717}"/>
              </a:ext>
            </a:extLst>
          </p:cNvPr>
          <p:cNvSpPr/>
          <p:nvPr/>
        </p:nvSpPr>
        <p:spPr bwMode="white">
          <a:xfrm>
            <a:off x="839416" y="2924944"/>
            <a:ext cx="5184576" cy="6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6A3C7D-58B2-2249-9E75-9D8EDFFBDFE8}"/>
              </a:ext>
            </a:extLst>
          </p:cNvPr>
          <p:cNvSpPr/>
          <p:nvPr/>
        </p:nvSpPr>
        <p:spPr bwMode="white">
          <a:xfrm>
            <a:off x="983432" y="3822278"/>
            <a:ext cx="8352928" cy="83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AFB615-F649-989B-CD78-90666EE26C12}"/>
              </a:ext>
            </a:extLst>
          </p:cNvPr>
          <p:cNvSpPr/>
          <p:nvPr/>
        </p:nvSpPr>
        <p:spPr bwMode="white">
          <a:xfrm>
            <a:off x="879468" y="4911823"/>
            <a:ext cx="5184576" cy="6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B71261-DED4-2AE6-BCF3-D9E8DAD96B9A}"/>
              </a:ext>
            </a:extLst>
          </p:cNvPr>
          <p:cNvSpPr/>
          <p:nvPr/>
        </p:nvSpPr>
        <p:spPr bwMode="white">
          <a:xfrm>
            <a:off x="983432" y="5726539"/>
            <a:ext cx="8136904" cy="7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79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D583A-0291-1107-366B-D3BEC4507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48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CF717-82B3-1D06-AF47-05D1E29160CB}"/>
              </a:ext>
            </a:extLst>
          </p:cNvPr>
          <p:cNvSpPr/>
          <p:nvPr/>
        </p:nvSpPr>
        <p:spPr bwMode="white">
          <a:xfrm>
            <a:off x="7978628" y="3357647"/>
            <a:ext cx="493714" cy="3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429E8-2DE1-7CC9-3D52-A0171D299099}"/>
              </a:ext>
            </a:extLst>
          </p:cNvPr>
          <p:cNvSpPr/>
          <p:nvPr/>
        </p:nvSpPr>
        <p:spPr bwMode="white">
          <a:xfrm>
            <a:off x="6347875" y="4090737"/>
            <a:ext cx="920103" cy="3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5D7330-21B0-937E-90C0-E01AF7E2DCF8}"/>
              </a:ext>
            </a:extLst>
          </p:cNvPr>
          <p:cNvSpPr/>
          <p:nvPr/>
        </p:nvSpPr>
        <p:spPr bwMode="white">
          <a:xfrm>
            <a:off x="2861953" y="4823828"/>
            <a:ext cx="254337" cy="3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23E361-B368-58E2-4E2F-73C004C025D3}"/>
              </a:ext>
            </a:extLst>
          </p:cNvPr>
          <p:cNvSpPr/>
          <p:nvPr/>
        </p:nvSpPr>
        <p:spPr bwMode="white">
          <a:xfrm>
            <a:off x="7680176" y="5517232"/>
            <a:ext cx="493714" cy="83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90E89-D752-D256-F4FF-EDC273BF6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324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C1D4FD-C531-AB1E-0CF4-EACEAFFB5D8D}"/>
              </a:ext>
            </a:extLst>
          </p:cNvPr>
          <p:cNvSpPr/>
          <p:nvPr/>
        </p:nvSpPr>
        <p:spPr bwMode="white">
          <a:xfrm>
            <a:off x="5375920" y="5229200"/>
            <a:ext cx="1656184" cy="113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5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150E0-828E-E6ED-C8C4-47A67C1DF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5523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B1146-F85B-8E53-72CF-43F403ACD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8630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4CD317-9EB9-685A-0F17-96B5FA14D507}"/>
              </a:ext>
            </a:extLst>
          </p:cNvPr>
          <p:cNvSpPr/>
          <p:nvPr/>
        </p:nvSpPr>
        <p:spPr bwMode="white">
          <a:xfrm>
            <a:off x="3148834" y="1144910"/>
            <a:ext cx="654480" cy="35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84F5AE-7C7B-60B6-2858-59063155DAC8}"/>
              </a:ext>
            </a:extLst>
          </p:cNvPr>
          <p:cNvSpPr/>
          <p:nvPr/>
        </p:nvSpPr>
        <p:spPr bwMode="white">
          <a:xfrm>
            <a:off x="5519936" y="1875300"/>
            <a:ext cx="1440160" cy="83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02F245-D7B6-00DC-60C6-54AAECD1B59A}"/>
              </a:ext>
            </a:extLst>
          </p:cNvPr>
          <p:cNvSpPr/>
          <p:nvPr/>
        </p:nvSpPr>
        <p:spPr bwMode="white">
          <a:xfrm>
            <a:off x="5303912" y="3140062"/>
            <a:ext cx="1800200" cy="93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EC180B-F69B-CF18-F50C-B2ACA4F3D911}"/>
              </a:ext>
            </a:extLst>
          </p:cNvPr>
          <p:cNvSpPr/>
          <p:nvPr/>
        </p:nvSpPr>
        <p:spPr bwMode="white">
          <a:xfrm>
            <a:off x="2783632" y="4365104"/>
            <a:ext cx="1872208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14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A76BD-BBFB-9A89-96F3-FB454B396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45667"/>
            <a:ext cx="10800000" cy="47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AEC0DB-5C65-3FAC-E7DC-151447A09875}"/>
              </a:ext>
            </a:extLst>
          </p:cNvPr>
          <p:cNvSpPr/>
          <p:nvPr/>
        </p:nvSpPr>
        <p:spPr bwMode="white">
          <a:xfrm>
            <a:off x="2439036" y="1486443"/>
            <a:ext cx="1305141" cy="59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C393C-F7A5-D61C-C882-86581B1D13FB}"/>
              </a:ext>
            </a:extLst>
          </p:cNvPr>
          <p:cNvSpPr/>
          <p:nvPr/>
        </p:nvSpPr>
        <p:spPr bwMode="white">
          <a:xfrm>
            <a:off x="9144177" y="1193001"/>
            <a:ext cx="1175695" cy="116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FAA05C-D0D1-8AC5-A5CD-194FE5D0C589}"/>
              </a:ext>
            </a:extLst>
          </p:cNvPr>
          <p:cNvSpPr/>
          <p:nvPr/>
        </p:nvSpPr>
        <p:spPr bwMode="white">
          <a:xfrm>
            <a:off x="2609728" y="2492896"/>
            <a:ext cx="1758080" cy="113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45315D-D8AC-60E8-9635-1B2838D06D7A}"/>
              </a:ext>
            </a:extLst>
          </p:cNvPr>
          <p:cNvSpPr/>
          <p:nvPr/>
        </p:nvSpPr>
        <p:spPr bwMode="white">
          <a:xfrm>
            <a:off x="9048328" y="2852936"/>
            <a:ext cx="720079" cy="10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6456481-1763-A398-1B6F-D39F84CEDA05}"/>
              </a:ext>
            </a:extLst>
          </p:cNvPr>
          <p:cNvSpPr/>
          <p:nvPr/>
        </p:nvSpPr>
        <p:spPr bwMode="white">
          <a:xfrm>
            <a:off x="7752184" y="4397336"/>
            <a:ext cx="2448272" cy="10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71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6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29887-DB8D-DB5F-198D-14B1A88B8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643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C59AEC-E9CF-C8A9-FC53-CA3A9308B7C8}"/>
              </a:ext>
            </a:extLst>
          </p:cNvPr>
          <p:cNvSpPr/>
          <p:nvPr/>
        </p:nvSpPr>
        <p:spPr bwMode="white">
          <a:xfrm>
            <a:off x="4367808" y="3906971"/>
            <a:ext cx="602744" cy="45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A3F911-3A1A-9778-C54F-962BF1B8432C}"/>
              </a:ext>
            </a:extLst>
          </p:cNvPr>
          <p:cNvSpPr/>
          <p:nvPr/>
        </p:nvSpPr>
        <p:spPr bwMode="white">
          <a:xfrm>
            <a:off x="6464470" y="3899342"/>
            <a:ext cx="251526" cy="31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3F388C-EC6A-77C7-CCF8-FEA8C6FA3E5C}"/>
              </a:ext>
            </a:extLst>
          </p:cNvPr>
          <p:cNvSpPr/>
          <p:nvPr/>
        </p:nvSpPr>
        <p:spPr bwMode="white">
          <a:xfrm>
            <a:off x="2661079" y="5036084"/>
            <a:ext cx="167684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6446AF-C382-32BD-DCA0-C1C259D02B6D}"/>
              </a:ext>
            </a:extLst>
          </p:cNvPr>
          <p:cNvSpPr/>
          <p:nvPr/>
        </p:nvSpPr>
        <p:spPr bwMode="white">
          <a:xfrm>
            <a:off x="5366898" y="4986942"/>
            <a:ext cx="663116" cy="35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263859-94D7-19BE-0FB5-0F3FA10C9B06}"/>
              </a:ext>
            </a:extLst>
          </p:cNvPr>
          <p:cNvSpPr/>
          <p:nvPr/>
        </p:nvSpPr>
        <p:spPr bwMode="white">
          <a:xfrm>
            <a:off x="7280026" y="4869160"/>
            <a:ext cx="663116" cy="5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4DD74-559F-9817-D8AC-C0089BE72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8426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D0667-C7D5-E416-5446-FA0014ABAC55}"/>
              </a:ext>
            </a:extLst>
          </p:cNvPr>
          <p:cNvSpPr/>
          <p:nvPr/>
        </p:nvSpPr>
        <p:spPr bwMode="white">
          <a:xfrm>
            <a:off x="881702" y="3376229"/>
            <a:ext cx="7662570" cy="84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2BD0F8-74EF-7BFF-D82B-40B2DA4082C5}"/>
              </a:ext>
            </a:extLst>
          </p:cNvPr>
          <p:cNvSpPr/>
          <p:nvPr/>
        </p:nvSpPr>
        <p:spPr bwMode="white">
          <a:xfrm>
            <a:off x="911424" y="4251494"/>
            <a:ext cx="7662570" cy="7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2A3EE3-8E07-818C-1891-CBCBB7109A2A}"/>
              </a:ext>
            </a:extLst>
          </p:cNvPr>
          <p:cNvSpPr/>
          <p:nvPr/>
        </p:nvSpPr>
        <p:spPr bwMode="white">
          <a:xfrm>
            <a:off x="695400" y="4982743"/>
            <a:ext cx="7662570" cy="7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238E53-CDBA-BFDD-2A38-D97779EC9C5D}"/>
              </a:ext>
            </a:extLst>
          </p:cNvPr>
          <p:cNvSpPr/>
          <p:nvPr/>
        </p:nvSpPr>
        <p:spPr bwMode="white">
          <a:xfrm>
            <a:off x="911424" y="5825731"/>
            <a:ext cx="7662570" cy="86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1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AAC9D-DA84-41C5-F2DA-8B0391387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7051"/>
            <a:ext cx="9480456" cy="504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7BDC71-6A13-25C5-563B-9EE70FC3FF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9" b="48744"/>
          <a:stretch/>
        </p:blipFill>
        <p:spPr>
          <a:xfrm>
            <a:off x="9336360" y="1772816"/>
            <a:ext cx="3417341" cy="259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0513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