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2" r:id="rId4"/>
    <p:sldId id="360" r:id="rId5"/>
    <p:sldId id="355" r:id="rId6"/>
    <p:sldId id="354" r:id="rId7"/>
    <p:sldId id="353" r:id="rId8"/>
    <p:sldId id="347" r:id="rId9"/>
    <p:sldId id="345" r:id="rId10"/>
    <p:sldId id="344" r:id="rId11"/>
    <p:sldId id="343" r:id="rId12"/>
    <p:sldId id="342" r:id="rId13"/>
    <p:sldId id="341" r:id="rId14"/>
    <p:sldId id="339" r:id="rId15"/>
    <p:sldId id="337" r:id="rId16"/>
    <p:sldId id="335" r:id="rId17"/>
    <p:sldId id="334" r:id="rId18"/>
    <p:sldId id="333" r:id="rId19"/>
    <p:sldId id="331" r:id="rId20"/>
    <p:sldId id="329" r:id="rId21"/>
    <p:sldId id="328" r:id="rId22"/>
    <p:sldId id="363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7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54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082076-A0AC-9D8F-0B6D-EA7BA8C83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547" y="2885999"/>
            <a:ext cx="7020905" cy="10860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AE67D-E61B-BB99-2BA9-196645CFBD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1102348"/>
            <a:ext cx="10800000" cy="1761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E577CF-BBDC-6EB2-5090-0F87DA6E3584}"/>
              </a:ext>
            </a:extLst>
          </p:cNvPr>
          <p:cNvSpPr/>
          <p:nvPr/>
        </p:nvSpPr>
        <p:spPr bwMode="white">
          <a:xfrm>
            <a:off x="4654492" y="2492896"/>
            <a:ext cx="200000" cy="2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6E25CE-311C-58EA-B5AB-D3E6E2D9B1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2492896"/>
            <a:ext cx="2999736" cy="297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30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C6456-4D1F-7434-D8E3-A37C79AE28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356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17DD91-75FC-9192-6107-35CB46C6B032}"/>
              </a:ext>
            </a:extLst>
          </p:cNvPr>
          <p:cNvSpPr/>
          <p:nvPr/>
        </p:nvSpPr>
        <p:spPr bwMode="white">
          <a:xfrm>
            <a:off x="1199456" y="2564904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711E62-D465-31E2-9E8E-3D7747FF7C64}"/>
              </a:ext>
            </a:extLst>
          </p:cNvPr>
          <p:cNvSpPr/>
          <p:nvPr/>
        </p:nvSpPr>
        <p:spPr bwMode="white">
          <a:xfrm>
            <a:off x="1055440" y="3284985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21559C3-A3F2-D559-5CAD-3F0E14028970}"/>
              </a:ext>
            </a:extLst>
          </p:cNvPr>
          <p:cNvSpPr/>
          <p:nvPr/>
        </p:nvSpPr>
        <p:spPr bwMode="white">
          <a:xfrm>
            <a:off x="1185082" y="4005066"/>
            <a:ext cx="4176464" cy="61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EE96558-BF31-06CB-9A6B-947424BB7AA8}"/>
              </a:ext>
            </a:extLst>
          </p:cNvPr>
          <p:cNvSpPr/>
          <p:nvPr/>
        </p:nvSpPr>
        <p:spPr bwMode="white">
          <a:xfrm>
            <a:off x="6456040" y="2536358"/>
            <a:ext cx="4176464" cy="24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9461D9C-50EF-7A7D-3B83-E9F6F2B92607}"/>
              </a:ext>
            </a:extLst>
          </p:cNvPr>
          <p:cNvSpPr/>
          <p:nvPr/>
        </p:nvSpPr>
        <p:spPr bwMode="white">
          <a:xfrm>
            <a:off x="6456040" y="2946674"/>
            <a:ext cx="4176464" cy="26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9ABFD27-D4A0-4074-A543-B516064A2926}"/>
              </a:ext>
            </a:extLst>
          </p:cNvPr>
          <p:cNvSpPr/>
          <p:nvPr/>
        </p:nvSpPr>
        <p:spPr bwMode="white">
          <a:xfrm>
            <a:off x="6528048" y="3429000"/>
            <a:ext cx="4176464" cy="26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24F08C7-5469-8832-101A-8E3B2240C6F7}"/>
              </a:ext>
            </a:extLst>
          </p:cNvPr>
          <p:cNvSpPr/>
          <p:nvPr/>
        </p:nvSpPr>
        <p:spPr bwMode="white">
          <a:xfrm>
            <a:off x="6538338" y="3861047"/>
            <a:ext cx="4176464" cy="26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66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65FD8-829D-DA1C-4BDD-CEF2689F1A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F92753-A3D4-958F-9168-DBC5221044D7}"/>
              </a:ext>
            </a:extLst>
          </p:cNvPr>
          <p:cNvSpPr/>
          <p:nvPr/>
        </p:nvSpPr>
        <p:spPr bwMode="white">
          <a:xfrm>
            <a:off x="1120000" y="2478193"/>
            <a:ext cx="8057142" cy="30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0322636-616D-5383-ED71-5C8222E14C23}"/>
              </a:ext>
            </a:extLst>
          </p:cNvPr>
          <p:cNvSpPr/>
          <p:nvPr/>
        </p:nvSpPr>
        <p:spPr bwMode="white">
          <a:xfrm>
            <a:off x="1129391" y="2872203"/>
            <a:ext cx="8057142" cy="30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A6E665-1DED-DEEF-14F1-61553EF759F7}"/>
              </a:ext>
            </a:extLst>
          </p:cNvPr>
          <p:cNvSpPr/>
          <p:nvPr/>
        </p:nvSpPr>
        <p:spPr bwMode="white">
          <a:xfrm>
            <a:off x="983432" y="3350550"/>
            <a:ext cx="8057142" cy="30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C4384A-5223-8CCD-5608-79505CF4D732}"/>
              </a:ext>
            </a:extLst>
          </p:cNvPr>
          <p:cNvSpPr/>
          <p:nvPr/>
        </p:nvSpPr>
        <p:spPr bwMode="white">
          <a:xfrm>
            <a:off x="1013698" y="3828897"/>
            <a:ext cx="8057142" cy="45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4EFB1D-E9BF-EDAB-78DE-86F73006356D}"/>
              </a:ext>
            </a:extLst>
          </p:cNvPr>
          <p:cNvSpPr/>
          <p:nvPr/>
        </p:nvSpPr>
        <p:spPr bwMode="white">
          <a:xfrm>
            <a:off x="767408" y="4406265"/>
            <a:ext cx="8057142" cy="30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5D225C-D0E3-194B-514D-DC6A2AE8B9F7}"/>
              </a:ext>
            </a:extLst>
          </p:cNvPr>
          <p:cNvSpPr/>
          <p:nvPr/>
        </p:nvSpPr>
        <p:spPr bwMode="white">
          <a:xfrm>
            <a:off x="1013698" y="4888733"/>
            <a:ext cx="8057142" cy="57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70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8A61C-ED4D-2135-1EF4-F30C12F4DD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992"/>
            <a:ext cx="10800000" cy="3449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0E6C7F-CEDB-A652-73F6-4F15ED853A24}"/>
              </a:ext>
            </a:extLst>
          </p:cNvPr>
          <p:cNvSpPr/>
          <p:nvPr/>
        </p:nvSpPr>
        <p:spPr bwMode="white">
          <a:xfrm>
            <a:off x="1127448" y="2780928"/>
            <a:ext cx="482857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4EB797-F7CF-045F-9E8F-C66B63B84B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349358"/>
            <a:ext cx="10800000" cy="271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C8049C9-63D9-795B-888F-C1FDD9A1F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4046" y="2708920"/>
            <a:ext cx="2481827" cy="201622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54CBCC-45B3-228A-5CBF-59FED017092A}"/>
              </a:ext>
            </a:extLst>
          </p:cNvPr>
          <p:cNvSpPr/>
          <p:nvPr/>
        </p:nvSpPr>
        <p:spPr bwMode="white">
          <a:xfrm>
            <a:off x="943669" y="3241107"/>
            <a:ext cx="482857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A7C949-4370-60F0-36DB-8078D7446132}"/>
              </a:ext>
            </a:extLst>
          </p:cNvPr>
          <p:cNvSpPr/>
          <p:nvPr/>
        </p:nvSpPr>
        <p:spPr bwMode="white">
          <a:xfrm>
            <a:off x="943669" y="3645025"/>
            <a:ext cx="482857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E64E2B-A7A1-361F-20E5-1D58127F4ED7}"/>
              </a:ext>
            </a:extLst>
          </p:cNvPr>
          <p:cNvSpPr/>
          <p:nvPr/>
        </p:nvSpPr>
        <p:spPr bwMode="white">
          <a:xfrm>
            <a:off x="950540" y="4062702"/>
            <a:ext cx="482857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E016F4-F53D-FFD8-3AA6-A2FB05612EF1}"/>
              </a:ext>
            </a:extLst>
          </p:cNvPr>
          <p:cNvSpPr/>
          <p:nvPr/>
        </p:nvSpPr>
        <p:spPr bwMode="white">
          <a:xfrm>
            <a:off x="1127447" y="4479003"/>
            <a:ext cx="482857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E87767-7F0F-7E4E-50E6-77D5292D6418}"/>
              </a:ext>
            </a:extLst>
          </p:cNvPr>
          <p:cNvSpPr/>
          <p:nvPr/>
        </p:nvSpPr>
        <p:spPr bwMode="white">
          <a:xfrm>
            <a:off x="1116970" y="4860167"/>
            <a:ext cx="482857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34E949-B6DF-A87A-B02C-27790AC5CC0E}"/>
              </a:ext>
            </a:extLst>
          </p:cNvPr>
          <p:cNvSpPr/>
          <p:nvPr/>
        </p:nvSpPr>
        <p:spPr bwMode="white">
          <a:xfrm>
            <a:off x="1075808" y="5276468"/>
            <a:ext cx="5740272" cy="5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AF2D90-0DAD-24FF-402D-FC8815E3BBF2}"/>
              </a:ext>
            </a:extLst>
          </p:cNvPr>
          <p:cNvSpPr/>
          <p:nvPr/>
        </p:nvSpPr>
        <p:spPr bwMode="white">
          <a:xfrm>
            <a:off x="1127447" y="5958008"/>
            <a:ext cx="482857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164E76B-2478-A93D-6B5F-D36DE48FE42B}"/>
              </a:ext>
            </a:extLst>
          </p:cNvPr>
          <p:cNvSpPr/>
          <p:nvPr/>
        </p:nvSpPr>
        <p:spPr bwMode="white">
          <a:xfrm>
            <a:off x="950540" y="6369513"/>
            <a:ext cx="482857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F1DB8-AE70-20FB-561F-D3EE3316F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3404"/>
            <a:ext cx="10800000" cy="254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FCD933F-4895-09E9-2550-D333112369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72818"/>
            <a:ext cx="10800000" cy="378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D0707-FAA8-A838-F886-4E1A4EFF231A}"/>
              </a:ext>
            </a:extLst>
          </p:cNvPr>
          <p:cNvSpPr/>
          <p:nvPr/>
        </p:nvSpPr>
        <p:spPr bwMode="white">
          <a:xfrm>
            <a:off x="943669" y="3241107"/>
            <a:ext cx="6664499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1C077B-D1D9-6B44-BD51-549313FD4C80}"/>
              </a:ext>
            </a:extLst>
          </p:cNvPr>
          <p:cNvSpPr/>
          <p:nvPr/>
        </p:nvSpPr>
        <p:spPr bwMode="white">
          <a:xfrm>
            <a:off x="983433" y="3698435"/>
            <a:ext cx="21602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DDA391-1427-F144-BF3F-86B668DC8192}"/>
              </a:ext>
            </a:extLst>
          </p:cNvPr>
          <p:cNvSpPr/>
          <p:nvPr/>
        </p:nvSpPr>
        <p:spPr bwMode="white">
          <a:xfrm>
            <a:off x="3195798" y="3732730"/>
            <a:ext cx="95598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8DEF6-71E4-297F-5EB7-D56CAEE5E1C8}"/>
              </a:ext>
            </a:extLst>
          </p:cNvPr>
          <p:cNvSpPr/>
          <p:nvPr/>
        </p:nvSpPr>
        <p:spPr bwMode="white">
          <a:xfrm>
            <a:off x="4151784" y="3589798"/>
            <a:ext cx="2160240" cy="55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5558EC-7FAC-59A1-C4BF-3ED5EA08D6B5}"/>
              </a:ext>
            </a:extLst>
          </p:cNvPr>
          <p:cNvSpPr/>
          <p:nvPr/>
        </p:nvSpPr>
        <p:spPr bwMode="white">
          <a:xfrm>
            <a:off x="1127448" y="4292012"/>
            <a:ext cx="6120680" cy="32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80CDD5-4F93-3B6C-0F8E-B1585724DDF8}"/>
              </a:ext>
            </a:extLst>
          </p:cNvPr>
          <p:cNvSpPr/>
          <p:nvPr/>
        </p:nvSpPr>
        <p:spPr bwMode="white">
          <a:xfrm>
            <a:off x="1125325" y="4869160"/>
            <a:ext cx="1514291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2954FC-D4BA-8FA7-450E-48E57558CDC4}"/>
              </a:ext>
            </a:extLst>
          </p:cNvPr>
          <p:cNvSpPr/>
          <p:nvPr/>
        </p:nvSpPr>
        <p:spPr bwMode="white">
          <a:xfrm>
            <a:off x="2639616" y="4652376"/>
            <a:ext cx="1514291" cy="96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8BBCA6-E22A-25DB-D714-CC91CD70AB2C}"/>
              </a:ext>
            </a:extLst>
          </p:cNvPr>
          <p:cNvSpPr/>
          <p:nvPr/>
        </p:nvSpPr>
        <p:spPr bwMode="white">
          <a:xfrm>
            <a:off x="1137513" y="5831022"/>
            <a:ext cx="2006160" cy="4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C73BF6-8B26-36BF-64E9-34E95D922633}"/>
              </a:ext>
            </a:extLst>
          </p:cNvPr>
          <p:cNvSpPr/>
          <p:nvPr/>
        </p:nvSpPr>
        <p:spPr bwMode="white">
          <a:xfrm>
            <a:off x="1157473" y="6487441"/>
            <a:ext cx="4434471" cy="32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69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D775B-0321-60B0-7CE3-086819B2F7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16AC3F-D1B0-96E2-A0BF-1B16C7E71D8A}"/>
              </a:ext>
            </a:extLst>
          </p:cNvPr>
          <p:cNvSpPr/>
          <p:nvPr/>
        </p:nvSpPr>
        <p:spPr bwMode="white">
          <a:xfrm>
            <a:off x="1124416" y="2492897"/>
            <a:ext cx="74198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01B7E4-6EF1-E41D-551F-2B5CEB5EE6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16" y="4437112"/>
            <a:ext cx="10800000" cy="1990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26CA78-6E73-49C3-A70B-6E5518685AE3}"/>
              </a:ext>
            </a:extLst>
          </p:cNvPr>
          <p:cNvSpPr/>
          <p:nvPr/>
        </p:nvSpPr>
        <p:spPr bwMode="white">
          <a:xfrm>
            <a:off x="1055440" y="3111500"/>
            <a:ext cx="7419856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F74D5F-4570-FA58-F48B-0FA732E39F0E}"/>
              </a:ext>
            </a:extLst>
          </p:cNvPr>
          <p:cNvSpPr/>
          <p:nvPr/>
        </p:nvSpPr>
        <p:spPr bwMode="white">
          <a:xfrm>
            <a:off x="983432" y="3543548"/>
            <a:ext cx="7419856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2BDF2C-9E5F-8991-FA85-9036CC6C8496}"/>
              </a:ext>
            </a:extLst>
          </p:cNvPr>
          <p:cNvSpPr/>
          <p:nvPr/>
        </p:nvSpPr>
        <p:spPr bwMode="white">
          <a:xfrm>
            <a:off x="1128073" y="4017215"/>
            <a:ext cx="7419856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B4F40B-AAE5-495C-1CA6-901990998353}"/>
              </a:ext>
            </a:extLst>
          </p:cNvPr>
          <p:cNvSpPr/>
          <p:nvPr/>
        </p:nvSpPr>
        <p:spPr bwMode="white">
          <a:xfrm>
            <a:off x="1150986" y="4486243"/>
            <a:ext cx="7419856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009E8F-E0C2-3A89-09C8-E2B0F1E454E1}"/>
              </a:ext>
            </a:extLst>
          </p:cNvPr>
          <p:cNvSpPr/>
          <p:nvPr/>
        </p:nvSpPr>
        <p:spPr bwMode="white">
          <a:xfrm>
            <a:off x="911424" y="4935204"/>
            <a:ext cx="7419856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10708A-B8D0-8F4D-18B2-32E86D11BC34}"/>
              </a:ext>
            </a:extLst>
          </p:cNvPr>
          <p:cNvSpPr/>
          <p:nvPr/>
        </p:nvSpPr>
        <p:spPr bwMode="white">
          <a:xfrm>
            <a:off x="720000" y="5338929"/>
            <a:ext cx="7419856" cy="53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C8D9AA-5F77-1CC9-FFA1-7FF501CA5548}"/>
              </a:ext>
            </a:extLst>
          </p:cNvPr>
          <p:cNvSpPr/>
          <p:nvPr/>
        </p:nvSpPr>
        <p:spPr bwMode="white">
          <a:xfrm>
            <a:off x="983432" y="6016612"/>
            <a:ext cx="7419856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71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86127-87EC-2CCE-D194-075C672EFB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199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4D191A-2A7E-7D7F-10F5-B76A82E499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0800000" cy="366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1BE23B6-337D-6945-A3C8-DF10B2FF1C7D}"/>
              </a:ext>
            </a:extLst>
          </p:cNvPr>
          <p:cNvSpPr/>
          <p:nvPr/>
        </p:nvSpPr>
        <p:spPr bwMode="white">
          <a:xfrm>
            <a:off x="911424" y="1196753"/>
            <a:ext cx="491428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3DE780-1152-202E-C3D8-976BF2B18017}"/>
              </a:ext>
            </a:extLst>
          </p:cNvPr>
          <p:cNvSpPr/>
          <p:nvPr/>
        </p:nvSpPr>
        <p:spPr bwMode="white">
          <a:xfrm>
            <a:off x="983432" y="2060848"/>
            <a:ext cx="54006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F6A4F8-E318-2384-01A1-20A6D802C28F}"/>
              </a:ext>
            </a:extLst>
          </p:cNvPr>
          <p:cNvSpPr/>
          <p:nvPr/>
        </p:nvSpPr>
        <p:spPr bwMode="white">
          <a:xfrm>
            <a:off x="959880" y="2442244"/>
            <a:ext cx="54006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968C46-B028-DC59-3CB8-EB7E7C54AED8}"/>
              </a:ext>
            </a:extLst>
          </p:cNvPr>
          <p:cNvSpPr/>
          <p:nvPr/>
        </p:nvSpPr>
        <p:spPr bwMode="white">
          <a:xfrm>
            <a:off x="942070" y="2849208"/>
            <a:ext cx="54006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CAAC41-A43B-EB02-5C6C-37CF496F4668}"/>
              </a:ext>
            </a:extLst>
          </p:cNvPr>
          <p:cNvSpPr/>
          <p:nvPr/>
        </p:nvSpPr>
        <p:spPr bwMode="white">
          <a:xfrm>
            <a:off x="941509" y="3702418"/>
            <a:ext cx="54006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12B4F9-9154-C5EA-73E0-8E8B9B4A9AD0}"/>
              </a:ext>
            </a:extLst>
          </p:cNvPr>
          <p:cNvSpPr/>
          <p:nvPr/>
        </p:nvSpPr>
        <p:spPr bwMode="white">
          <a:xfrm>
            <a:off x="1001204" y="4118037"/>
            <a:ext cx="54006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76CDEE-DA13-334A-16CB-49089ED1BCA8}"/>
              </a:ext>
            </a:extLst>
          </p:cNvPr>
          <p:cNvSpPr/>
          <p:nvPr/>
        </p:nvSpPr>
        <p:spPr bwMode="white">
          <a:xfrm>
            <a:off x="839416" y="4525126"/>
            <a:ext cx="54006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B2424-D0DD-7F1E-3FBB-C2BE8DE407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2388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55236D8-D7B7-8293-355C-77893058D4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84984"/>
            <a:ext cx="10800000" cy="249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D640C-49DA-0CA4-B7B3-AF7F7E9D0DCF}"/>
              </a:ext>
            </a:extLst>
          </p:cNvPr>
          <p:cNvSpPr/>
          <p:nvPr/>
        </p:nvSpPr>
        <p:spPr bwMode="white">
          <a:xfrm>
            <a:off x="1199456" y="3284984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543F9-BE30-9891-53C6-60ED0EE20023}"/>
              </a:ext>
            </a:extLst>
          </p:cNvPr>
          <p:cNvSpPr/>
          <p:nvPr/>
        </p:nvSpPr>
        <p:spPr bwMode="white">
          <a:xfrm>
            <a:off x="3647728" y="3284984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8545DF-165B-4CBE-FD5E-1EBE2A6E2499}"/>
              </a:ext>
            </a:extLst>
          </p:cNvPr>
          <p:cNvSpPr/>
          <p:nvPr/>
        </p:nvSpPr>
        <p:spPr bwMode="white">
          <a:xfrm>
            <a:off x="1199456" y="3667029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A0D71E-1D86-8E3A-7673-01F5303ABC51}"/>
              </a:ext>
            </a:extLst>
          </p:cNvPr>
          <p:cNvSpPr/>
          <p:nvPr/>
        </p:nvSpPr>
        <p:spPr bwMode="white">
          <a:xfrm>
            <a:off x="1199456" y="4171429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E38B68-B04E-EB75-F807-549BE3136F5A}"/>
              </a:ext>
            </a:extLst>
          </p:cNvPr>
          <p:cNvSpPr/>
          <p:nvPr/>
        </p:nvSpPr>
        <p:spPr bwMode="white">
          <a:xfrm>
            <a:off x="1127448" y="4616074"/>
            <a:ext cx="5904656" cy="61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367C94-8EAB-CD6B-5FF2-63BFBE602906}"/>
              </a:ext>
            </a:extLst>
          </p:cNvPr>
          <p:cNvSpPr/>
          <p:nvPr/>
        </p:nvSpPr>
        <p:spPr bwMode="white">
          <a:xfrm>
            <a:off x="1208374" y="5335639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5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47816-4CAD-EA35-AAD4-CA7FA0F5E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1190017"/>
            <a:ext cx="10800000" cy="2815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398BCC7-7F6E-BB6A-1E5A-3393207C27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005064"/>
            <a:ext cx="10800000" cy="849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A8B2FA-B409-A0BC-F800-F95FF83AE60B}"/>
              </a:ext>
            </a:extLst>
          </p:cNvPr>
          <p:cNvSpPr/>
          <p:nvPr/>
        </p:nvSpPr>
        <p:spPr bwMode="white">
          <a:xfrm>
            <a:off x="906889" y="1190017"/>
            <a:ext cx="15167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418909-410E-9BCC-ED47-A3A9D5572195}"/>
              </a:ext>
            </a:extLst>
          </p:cNvPr>
          <p:cNvSpPr/>
          <p:nvPr/>
        </p:nvSpPr>
        <p:spPr bwMode="white">
          <a:xfrm>
            <a:off x="2454276" y="1194620"/>
            <a:ext cx="43618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558010-BB99-E8DB-6299-D9D9DEB169AD}"/>
              </a:ext>
            </a:extLst>
          </p:cNvPr>
          <p:cNvSpPr/>
          <p:nvPr/>
        </p:nvSpPr>
        <p:spPr bwMode="white">
          <a:xfrm>
            <a:off x="837800" y="1614969"/>
            <a:ext cx="21618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6334DB-9090-3142-71DA-D07517B9D83A}"/>
              </a:ext>
            </a:extLst>
          </p:cNvPr>
          <p:cNvSpPr/>
          <p:nvPr/>
        </p:nvSpPr>
        <p:spPr bwMode="white">
          <a:xfrm>
            <a:off x="2999656" y="1550057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5EBE99-614F-E360-A228-10E7CBC00792}"/>
              </a:ext>
            </a:extLst>
          </p:cNvPr>
          <p:cNvSpPr/>
          <p:nvPr/>
        </p:nvSpPr>
        <p:spPr bwMode="white">
          <a:xfrm>
            <a:off x="963353" y="2025024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F47540-DF60-8FE4-E273-1C739970A689}"/>
              </a:ext>
            </a:extLst>
          </p:cNvPr>
          <p:cNvSpPr/>
          <p:nvPr/>
        </p:nvSpPr>
        <p:spPr bwMode="white">
          <a:xfrm>
            <a:off x="767408" y="2467771"/>
            <a:ext cx="3888431" cy="153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8EF489-8834-2CBE-1571-655133E8CEF7}"/>
              </a:ext>
            </a:extLst>
          </p:cNvPr>
          <p:cNvSpPr/>
          <p:nvPr/>
        </p:nvSpPr>
        <p:spPr bwMode="white">
          <a:xfrm>
            <a:off x="1055440" y="4103881"/>
            <a:ext cx="30243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566290-1E89-B3BE-FE9F-0946BF24A304}"/>
              </a:ext>
            </a:extLst>
          </p:cNvPr>
          <p:cNvSpPr/>
          <p:nvPr/>
        </p:nvSpPr>
        <p:spPr bwMode="white">
          <a:xfrm>
            <a:off x="989046" y="4558134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04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343F9-4110-89F7-EAFD-EAFC9FBF91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5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61D212-21E1-7C1E-0779-B98956B60587}"/>
              </a:ext>
            </a:extLst>
          </p:cNvPr>
          <p:cNvSpPr/>
          <p:nvPr/>
        </p:nvSpPr>
        <p:spPr bwMode="white">
          <a:xfrm>
            <a:off x="10662857" y="1134467"/>
            <a:ext cx="209523" cy="21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8B05C2-F450-368C-C19F-4D2FFD976513}"/>
              </a:ext>
            </a:extLst>
          </p:cNvPr>
          <p:cNvSpPr/>
          <p:nvPr/>
        </p:nvSpPr>
        <p:spPr bwMode="white">
          <a:xfrm>
            <a:off x="10653333" y="2166614"/>
            <a:ext cx="228571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67F6CD-D6D4-98CE-ACA1-1DB6426950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07623"/>
            <a:ext cx="10800000" cy="3407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D1AC9C-A702-9386-0EC5-CBAA25CB61D9}"/>
              </a:ext>
            </a:extLst>
          </p:cNvPr>
          <p:cNvSpPr/>
          <p:nvPr/>
        </p:nvSpPr>
        <p:spPr bwMode="white">
          <a:xfrm>
            <a:off x="10662857" y="3694932"/>
            <a:ext cx="209523" cy="2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49BC87-9893-DF18-3890-C3A4E5B4FCC7}"/>
              </a:ext>
            </a:extLst>
          </p:cNvPr>
          <p:cNvSpPr/>
          <p:nvPr/>
        </p:nvSpPr>
        <p:spPr bwMode="white">
          <a:xfrm>
            <a:off x="10662857" y="5537302"/>
            <a:ext cx="209523" cy="2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3D814-2630-4697-C2F7-23E7C02822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3320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B42F04-7808-BAEC-3B83-30943B943B47}"/>
              </a:ext>
            </a:extLst>
          </p:cNvPr>
          <p:cNvSpPr/>
          <p:nvPr/>
        </p:nvSpPr>
        <p:spPr bwMode="white">
          <a:xfrm>
            <a:off x="776729" y="1124744"/>
            <a:ext cx="20882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D81C09-D58D-C459-2EB4-7854112CF3A1}"/>
              </a:ext>
            </a:extLst>
          </p:cNvPr>
          <p:cNvSpPr/>
          <p:nvPr/>
        </p:nvSpPr>
        <p:spPr bwMode="white">
          <a:xfrm>
            <a:off x="2855640" y="1124744"/>
            <a:ext cx="31683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49CEBE-CDA5-683D-134A-D895BBDC43E0}"/>
              </a:ext>
            </a:extLst>
          </p:cNvPr>
          <p:cNvSpPr/>
          <p:nvPr/>
        </p:nvSpPr>
        <p:spPr bwMode="white">
          <a:xfrm>
            <a:off x="983432" y="1556792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B16D04-B855-F078-38DA-44E038E9514B}"/>
              </a:ext>
            </a:extLst>
          </p:cNvPr>
          <p:cNvSpPr/>
          <p:nvPr/>
        </p:nvSpPr>
        <p:spPr bwMode="white">
          <a:xfrm>
            <a:off x="911424" y="2011853"/>
            <a:ext cx="51845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68F17C-0A4B-13B2-373F-BFA41870B7E2}"/>
              </a:ext>
            </a:extLst>
          </p:cNvPr>
          <p:cNvSpPr/>
          <p:nvPr/>
        </p:nvSpPr>
        <p:spPr bwMode="white">
          <a:xfrm>
            <a:off x="983432" y="2413619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2C4B38-E4C8-DC3C-EDC4-54711E2B409A}"/>
              </a:ext>
            </a:extLst>
          </p:cNvPr>
          <p:cNvSpPr/>
          <p:nvPr/>
        </p:nvSpPr>
        <p:spPr bwMode="white">
          <a:xfrm>
            <a:off x="2980757" y="2356853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68CD98-84E0-6572-96AE-60E6ED0D0AB5}"/>
              </a:ext>
            </a:extLst>
          </p:cNvPr>
          <p:cNvSpPr/>
          <p:nvPr/>
        </p:nvSpPr>
        <p:spPr bwMode="white">
          <a:xfrm>
            <a:off x="983432" y="2773659"/>
            <a:ext cx="42484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9FE89E-6B8D-DE8A-562B-911000D44079}"/>
              </a:ext>
            </a:extLst>
          </p:cNvPr>
          <p:cNvSpPr/>
          <p:nvPr/>
        </p:nvSpPr>
        <p:spPr bwMode="white">
          <a:xfrm>
            <a:off x="911424" y="3249583"/>
            <a:ext cx="42484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07654D-0BA0-E1B0-D49D-9579898F1CE6}"/>
              </a:ext>
            </a:extLst>
          </p:cNvPr>
          <p:cNvSpPr/>
          <p:nvPr/>
        </p:nvSpPr>
        <p:spPr bwMode="white">
          <a:xfrm>
            <a:off x="956773" y="3638346"/>
            <a:ext cx="42484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23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C939F-E668-2A78-3FC2-204D6E723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878BE-5F3E-CEE5-5783-03C81C5D4D0B}"/>
              </a:ext>
            </a:extLst>
          </p:cNvPr>
          <p:cNvSpPr/>
          <p:nvPr/>
        </p:nvSpPr>
        <p:spPr bwMode="white">
          <a:xfrm>
            <a:off x="9881904" y="2412681"/>
            <a:ext cx="914285" cy="21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6C04D40-EB2F-2CBC-E8ED-4D0E9751C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996952"/>
            <a:ext cx="2623086" cy="282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3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C72F134-7AF1-0B65-121F-C59ED676B7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3582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BE10556-E185-C3CB-CB0F-D8F49C0A0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221088"/>
            <a:ext cx="233926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6261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5E517-E2B8-59E5-ECD1-7C3DB9F9F8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12" y="1038937"/>
            <a:ext cx="10800000" cy="292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2D952C-AFCE-EA2A-6DF7-1161297F3B12}"/>
              </a:ext>
            </a:extLst>
          </p:cNvPr>
          <p:cNvSpPr/>
          <p:nvPr/>
        </p:nvSpPr>
        <p:spPr bwMode="white">
          <a:xfrm>
            <a:off x="839416" y="1124745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B29AEF1-0EE2-5A7F-30EF-64CDE0A15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034985"/>
            <a:ext cx="2623086" cy="282606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EF2DBC-8CC0-8759-37DA-15FE6CAC7CEF}"/>
              </a:ext>
            </a:extLst>
          </p:cNvPr>
          <p:cNvSpPr/>
          <p:nvPr/>
        </p:nvSpPr>
        <p:spPr bwMode="white">
          <a:xfrm>
            <a:off x="877512" y="1492208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25CFB4-6F2E-6FB1-6306-F49F4AD61CAE}"/>
              </a:ext>
            </a:extLst>
          </p:cNvPr>
          <p:cNvSpPr/>
          <p:nvPr/>
        </p:nvSpPr>
        <p:spPr bwMode="white">
          <a:xfrm>
            <a:off x="811133" y="1938056"/>
            <a:ext cx="6247619" cy="69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484414-9917-388A-7484-91B992AEBC84}"/>
              </a:ext>
            </a:extLst>
          </p:cNvPr>
          <p:cNvSpPr/>
          <p:nvPr/>
        </p:nvSpPr>
        <p:spPr bwMode="white">
          <a:xfrm>
            <a:off x="911424" y="2761357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3C45A8-4EFA-C3DB-5179-3021396378BF}"/>
              </a:ext>
            </a:extLst>
          </p:cNvPr>
          <p:cNvSpPr/>
          <p:nvPr/>
        </p:nvSpPr>
        <p:spPr bwMode="white">
          <a:xfrm>
            <a:off x="859008" y="3129990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723181-B80E-4FFE-DC9A-27976FA5ED9F}"/>
              </a:ext>
            </a:extLst>
          </p:cNvPr>
          <p:cNvSpPr/>
          <p:nvPr/>
        </p:nvSpPr>
        <p:spPr bwMode="white">
          <a:xfrm>
            <a:off x="811133" y="3569469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24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089F9-543B-962A-5F64-4D64BB8F00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0800000" cy="3246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0D783B0-6421-BB2B-3F22-62F5360D2BB0}"/>
              </a:ext>
            </a:extLst>
          </p:cNvPr>
          <p:cNvSpPr/>
          <p:nvPr/>
        </p:nvSpPr>
        <p:spPr bwMode="white">
          <a:xfrm>
            <a:off x="839416" y="1124745"/>
            <a:ext cx="72008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43648-1ADE-68B4-64AD-470574772292}"/>
              </a:ext>
            </a:extLst>
          </p:cNvPr>
          <p:cNvSpPr/>
          <p:nvPr/>
        </p:nvSpPr>
        <p:spPr bwMode="white">
          <a:xfrm>
            <a:off x="839417" y="1628800"/>
            <a:ext cx="22322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A40185-8AC2-74BD-28F0-AD17EF923011}"/>
              </a:ext>
            </a:extLst>
          </p:cNvPr>
          <p:cNvSpPr/>
          <p:nvPr/>
        </p:nvSpPr>
        <p:spPr bwMode="white">
          <a:xfrm>
            <a:off x="3116598" y="1556792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DA73C4-6A09-01B8-B1A9-5D918569F19A}"/>
              </a:ext>
            </a:extLst>
          </p:cNvPr>
          <p:cNvSpPr/>
          <p:nvPr/>
        </p:nvSpPr>
        <p:spPr bwMode="white">
          <a:xfrm>
            <a:off x="695400" y="2060847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1B5DEC-1C1B-1A08-F8DD-28AB650D5911}"/>
              </a:ext>
            </a:extLst>
          </p:cNvPr>
          <p:cNvSpPr/>
          <p:nvPr/>
        </p:nvSpPr>
        <p:spPr bwMode="white">
          <a:xfrm>
            <a:off x="695400" y="2402191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C5786C-8DF9-DAE8-9159-6F94C1BDAAAA}"/>
              </a:ext>
            </a:extLst>
          </p:cNvPr>
          <p:cNvSpPr/>
          <p:nvPr/>
        </p:nvSpPr>
        <p:spPr bwMode="white">
          <a:xfrm>
            <a:off x="839416" y="2816929"/>
            <a:ext cx="82809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2348F6-EBDE-2494-A515-82C07EE78BE7}"/>
              </a:ext>
            </a:extLst>
          </p:cNvPr>
          <p:cNvSpPr/>
          <p:nvPr/>
        </p:nvSpPr>
        <p:spPr bwMode="white">
          <a:xfrm>
            <a:off x="839416" y="3251897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FA08C2-AC64-44F4-4798-A565127A0871}"/>
              </a:ext>
            </a:extLst>
          </p:cNvPr>
          <p:cNvSpPr/>
          <p:nvPr/>
        </p:nvSpPr>
        <p:spPr bwMode="white">
          <a:xfrm>
            <a:off x="859802" y="3684771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48E18E-59CE-B4EF-99B7-8E0428C419D2}"/>
              </a:ext>
            </a:extLst>
          </p:cNvPr>
          <p:cNvSpPr/>
          <p:nvPr/>
        </p:nvSpPr>
        <p:spPr bwMode="white">
          <a:xfrm>
            <a:off x="849566" y="4110279"/>
            <a:ext cx="62476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6256DAA-13AC-41E3-27DC-2A82AE769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066" y="2835185"/>
            <a:ext cx="2623086" cy="282606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DE4827B-DEB3-A333-2C3E-339DFEBEB4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4467" y="2819114"/>
            <a:ext cx="2536149" cy="287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1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9DCC4-F39F-96B3-E938-A8A852B2E3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8D734-B221-A7BC-2468-9B136D223943}"/>
              </a:ext>
            </a:extLst>
          </p:cNvPr>
          <p:cNvSpPr/>
          <p:nvPr/>
        </p:nvSpPr>
        <p:spPr bwMode="white">
          <a:xfrm>
            <a:off x="8586666" y="1629248"/>
            <a:ext cx="228571" cy="2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FF9651-998C-0025-5060-9ECFA0AC19E1}"/>
              </a:ext>
            </a:extLst>
          </p:cNvPr>
          <p:cNvSpPr/>
          <p:nvPr/>
        </p:nvSpPr>
        <p:spPr bwMode="white">
          <a:xfrm>
            <a:off x="10653333" y="3172352"/>
            <a:ext cx="228571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4C6E19-4872-7CA6-D790-9F6E523EF9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22032"/>
            <a:ext cx="10800000" cy="274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68EE41-A0FD-2361-2DB1-5DF677CECAD2}"/>
              </a:ext>
            </a:extLst>
          </p:cNvPr>
          <p:cNvSpPr/>
          <p:nvPr/>
        </p:nvSpPr>
        <p:spPr bwMode="white">
          <a:xfrm>
            <a:off x="10634285" y="4288865"/>
            <a:ext cx="247619" cy="2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3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52191-50FD-A967-CADF-DF6DD5AC85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B41183-BDEE-E1B3-525C-46DF8CE96D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10800000" cy="117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9A990C-E1FB-0E99-EA2C-C4187159DE84}"/>
              </a:ext>
            </a:extLst>
          </p:cNvPr>
          <p:cNvSpPr/>
          <p:nvPr/>
        </p:nvSpPr>
        <p:spPr bwMode="white">
          <a:xfrm>
            <a:off x="10731630" y="1767580"/>
            <a:ext cx="228572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94C9866-5BB9-53E5-7431-9BB6DD7050F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850069"/>
            <a:ext cx="4007848" cy="269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580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AAB55-7AF5-781A-928C-1A20706304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299E4A-DC1E-D0C7-F102-6EAE861459C3}"/>
              </a:ext>
            </a:extLst>
          </p:cNvPr>
          <p:cNvSpPr/>
          <p:nvPr/>
        </p:nvSpPr>
        <p:spPr bwMode="white">
          <a:xfrm>
            <a:off x="10634285" y="2154403"/>
            <a:ext cx="257142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DBA6E4-4B2D-6244-8DD9-774CE666FB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260522"/>
            <a:ext cx="4655920" cy="2807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043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C147A-F72E-DAB8-0679-A0ECDEE948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424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5B45D-40EE-0776-1E65-6474F8E4E0D7}"/>
              </a:ext>
            </a:extLst>
          </p:cNvPr>
          <p:cNvSpPr/>
          <p:nvPr/>
        </p:nvSpPr>
        <p:spPr bwMode="white">
          <a:xfrm>
            <a:off x="10691217" y="4387480"/>
            <a:ext cx="228572" cy="2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DE4520-FFB1-1366-918D-7B20B98349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1628670"/>
            <a:ext cx="4511904" cy="2732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814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408F5-A9ED-EDB5-08FA-714511CAB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0DCAB0-B8E8-5F95-C30B-082E2EEB1553}"/>
              </a:ext>
            </a:extLst>
          </p:cNvPr>
          <p:cNvSpPr/>
          <p:nvPr/>
        </p:nvSpPr>
        <p:spPr bwMode="white">
          <a:xfrm>
            <a:off x="4151784" y="1628801"/>
            <a:ext cx="432048" cy="53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DEFFC5-F118-B1B3-C7A9-733DDD1AF828}"/>
              </a:ext>
            </a:extLst>
          </p:cNvPr>
          <p:cNvSpPr/>
          <p:nvPr/>
        </p:nvSpPr>
        <p:spPr bwMode="white">
          <a:xfrm>
            <a:off x="8767619" y="2612107"/>
            <a:ext cx="380952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2D5CB31-095C-2DDB-FD78-FAD7E5035A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99" y="3094839"/>
            <a:ext cx="10800000" cy="153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BE09BA-E4EE-F5E1-589D-085BF636DAE2}"/>
              </a:ext>
            </a:extLst>
          </p:cNvPr>
          <p:cNvSpPr/>
          <p:nvPr/>
        </p:nvSpPr>
        <p:spPr bwMode="white">
          <a:xfrm>
            <a:off x="9156946" y="3294922"/>
            <a:ext cx="142857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9327C8-5E70-BC06-3E02-291649FC878D}"/>
              </a:ext>
            </a:extLst>
          </p:cNvPr>
          <p:cNvSpPr/>
          <p:nvPr/>
        </p:nvSpPr>
        <p:spPr bwMode="white">
          <a:xfrm>
            <a:off x="5480756" y="4247700"/>
            <a:ext cx="190476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8329193-AFB3-EDF5-B7BE-8241196F849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3789040"/>
            <a:ext cx="3281252" cy="27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658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E74F8-8A10-171A-32DC-70B42AA037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162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396861-16F5-FBC7-0F20-3E3CD36BCA6B}"/>
              </a:ext>
            </a:extLst>
          </p:cNvPr>
          <p:cNvSpPr/>
          <p:nvPr/>
        </p:nvSpPr>
        <p:spPr bwMode="white">
          <a:xfrm>
            <a:off x="2207568" y="1847305"/>
            <a:ext cx="864096" cy="60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63B589-F986-E5B0-3626-7CB7563F5F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18" y="2615367"/>
            <a:ext cx="10800000" cy="149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E86AB7-756E-4BB5-1BA9-4170CBB71EC5}"/>
              </a:ext>
            </a:extLst>
          </p:cNvPr>
          <p:cNvSpPr/>
          <p:nvPr/>
        </p:nvSpPr>
        <p:spPr bwMode="white">
          <a:xfrm>
            <a:off x="1343472" y="3284984"/>
            <a:ext cx="504056" cy="65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350D411-EACE-31C5-064D-DEA8BF08FFB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618" y="3450127"/>
            <a:ext cx="3299472" cy="264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37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B8532-4449-756E-DF6F-EDAD45AC67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1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08D94-DEE8-F0F2-D304-150A24CAA6FF}"/>
              </a:ext>
            </a:extLst>
          </p:cNvPr>
          <p:cNvSpPr/>
          <p:nvPr/>
        </p:nvSpPr>
        <p:spPr bwMode="white">
          <a:xfrm>
            <a:off x="6948571" y="1851969"/>
            <a:ext cx="419048" cy="20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406C54-A6B5-1BD5-E9D7-62D26241D6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868" y="1821006"/>
            <a:ext cx="3431784" cy="3837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17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2024-04-27T09:11:49Z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