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7" r:id="rId4"/>
    <p:sldId id="346" r:id="rId5"/>
    <p:sldId id="345" r:id="rId6"/>
    <p:sldId id="344" r:id="rId7"/>
    <p:sldId id="343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1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97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224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BF99EA8-711C-E3DE-1E33-B38CB08182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2967" y="3005078"/>
            <a:ext cx="8526065" cy="84784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475760-685C-EDB1-1D85-33F0C0CA3A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20688"/>
            <a:ext cx="8568952" cy="3889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68EEF17-C92F-63D5-F4F9-3D772C2E68A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51"/>
          <a:stretch/>
        </p:blipFill>
        <p:spPr>
          <a:xfrm>
            <a:off x="1919536" y="4523842"/>
            <a:ext cx="6840760" cy="2265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176575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1A5156-62C0-6AC4-35D3-FA206C82A5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10800000" cy="573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40F18D-F420-FE93-76CD-EDC4DF9E007C}"/>
              </a:ext>
            </a:extLst>
          </p:cNvPr>
          <p:cNvSpPr/>
          <p:nvPr/>
        </p:nvSpPr>
        <p:spPr bwMode="white">
          <a:xfrm>
            <a:off x="1953701" y="2366921"/>
            <a:ext cx="600000" cy="400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6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C81458-5969-FD5D-D8A1-F691B0164D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04135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387196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970D84-2121-A8A8-7F0A-382FDB8DE3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91482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49457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6D8AC2-AAEA-F76F-4227-35BEC705D8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90047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126709-1E75-5C11-2819-7911674BCDAC}"/>
              </a:ext>
            </a:extLst>
          </p:cNvPr>
          <p:cNvSpPr/>
          <p:nvPr/>
        </p:nvSpPr>
        <p:spPr bwMode="white">
          <a:xfrm>
            <a:off x="6627659" y="2720645"/>
            <a:ext cx="929064" cy="333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1CF4E8-AA0D-DA89-D080-20D322DC6549}"/>
              </a:ext>
            </a:extLst>
          </p:cNvPr>
          <p:cNvSpPr/>
          <p:nvPr/>
        </p:nvSpPr>
        <p:spPr bwMode="white">
          <a:xfrm>
            <a:off x="767368" y="5690568"/>
            <a:ext cx="7416863" cy="618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69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E032E3-C29C-676C-9F2C-227E544E0D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985474"/>
            <a:ext cx="8712968" cy="4538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2B696B2-9C61-B98D-9A27-073F4C3773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288" y="1340768"/>
            <a:ext cx="4623103" cy="3784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579514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B6CB12-419B-F523-DA29-7970165F37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02625"/>
            <a:ext cx="8616360" cy="4461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8109BA3-D719-71BF-621A-E047913352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288" y="1340768"/>
            <a:ext cx="4623103" cy="3784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290373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AA303A-0FF6-0E37-7738-312C6DFFEB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15" y="908720"/>
            <a:ext cx="99902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583BC1-ADA0-144C-57F4-16885C6C1EFD}"/>
              </a:ext>
            </a:extLst>
          </p:cNvPr>
          <p:cNvSpPr/>
          <p:nvPr/>
        </p:nvSpPr>
        <p:spPr bwMode="white">
          <a:xfrm>
            <a:off x="732169" y="1014569"/>
            <a:ext cx="5655852" cy="423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49EB86D-2911-9F19-990E-4EB1FA25EF79}"/>
              </a:ext>
            </a:extLst>
          </p:cNvPr>
          <p:cNvSpPr/>
          <p:nvPr/>
        </p:nvSpPr>
        <p:spPr bwMode="white">
          <a:xfrm>
            <a:off x="623392" y="1772816"/>
            <a:ext cx="784887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623C43CF-F4F2-902F-4B9E-C39DA5694A9F}"/>
              </a:ext>
            </a:extLst>
          </p:cNvPr>
          <p:cNvSpPr/>
          <p:nvPr/>
        </p:nvSpPr>
        <p:spPr bwMode="white">
          <a:xfrm>
            <a:off x="738692" y="2636912"/>
            <a:ext cx="8453651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78328987-96F6-6054-3934-A63CC62EB03F}"/>
              </a:ext>
            </a:extLst>
          </p:cNvPr>
          <p:cNvSpPr/>
          <p:nvPr/>
        </p:nvSpPr>
        <p:spPr bwMode="white">
          <a:xfrm>
            <a:off x="775008" y="3507866"/>
            <a:ext cx="9641471" cy="1361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F06B292B-EE3E-B120-F8EB-239FD26D99D8}"/>
              </a:ext>
            </a:extLst>
          </p:cNvPr>
          <p:cNvSpPr/>
          <p:nvPr/>
        </p:nvSpPr>
        <p:spPr bwMode="white">
          <a:xfrm>
            <a:off x="732168" y="5229200"/>
            <a:ext cx="9468287" cy="143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546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28" grpId="0" animBg="1"/>
      <p:bldP spid="29" grpId="0" animBg="1"/>
      <p:bldP spid="3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9ABBD4-466F-B5CF-24B0-5FC0BAD713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2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464154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411B49-F54A-98BF-042C-3260AEFABA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97523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156586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B7A12E-D824-C8F4-B56E-B3F2A86C03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82303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C2CA6B-9C47-4F21-1FC2-56709F02B477}"/>
              </a:ext>
            </a:extLst>
          </p:cNvPr>
          <p:cNvSpPr/>
          <p:nvPr/>
        </p:nvSpPr>
        <p:spPr bwMode="white">
          <a:xfrm>
            <a:off x="7945407" y="5448442"/>
            <a:ext cx="261282" cy="29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DAD679-52D9-14B7-051E-02530D60DA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52736"/>
            <a:ext cx="10800000" cy="3805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721851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A3218A-1B5D-E2F6-64E0-32EBD08208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83497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674201B-56C8-BBBA-6226-D817327A3098}"/>
              </a:ext>
            </a:extLst>
          </p:cNvPr>
          <p:cNvSpPr/>
          <p:nvPr/>
        </p:nvSpPr>
        <p:spPr bwMode="white">
          <a:xfrm>
            <a:off x="767408" y="1052736"/>
            <a:ext cx="7776864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679B41FF-49F9-8036-451D-BB06D0C9A8F1}"/>
              </a:ext>
            </a:extLst>
          </p:cNvPr>
          <p:cNvSpPr/>
          <p:nvPr/>
        </p:nvSpPr>
        <p:spPr bwMode="white">
          <a:xfrm>
            <a:off x="551384" y="2924944"/>
            <a:ext cx="7848872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1EA80447-DE4D-A0A7-69D8-41690003269B}"/>
              </a:ext>
            </a:extLst>
          </p:cNvPr>
          <p:cNvSpPr/>
          <p:nvPr/>
        </p:nvSpPr>
        <p:spPr bwMode="white">
          <a:xfrm>
            <a:off x="695400" y="4743632"/>
            <a:ext cx="8064896" cy="127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7C0B9BB7-7900-E2E0-5212-1857EFAD0232}"/>
              </a:ext>
            </a:extLst>
          </p:cNvPr>
          <p:cNvSpPr/>
          <p:nvPr/>
        </p:nvSpPr>
        <p:spPr bwMode="white">
          <a:xfrm>
            <a:off x="889681" y="6092656"/>
            <a:ext cx="784887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677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40" grpId="0" animBg="1"/>
      <p:bldP spid="4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433AE2-2CE6-4428-9ED1-6AD5DC36F1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24744"/>
            <a:ext cx="10800000" cy="3265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3D3824F-CBE0-6CD9-C613-42FE5E44F97D}"/>
              </a:ext>
            </a:extLst>
          </p:cNvPr>
          <p:cNvSpPr/>
          <p:nvPr/>
        </p:nvSpPr>
        <p:spPr bwMode="white">
          <a:xfrm>
            <a:off x="767408" y="1268760"/>
            <a:ext cx="784887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C037A1C-2CDD-0742-C302-0FF6AE3191C4}"/>
              </a:ext>
            </a:extLst>
          </p:cNvPr>
          <p:cNvSpPr/>
          <p:nvPr/>
        </p:nvSpPr>
        <p:spPr bwMode="white">
          <a:xfrm>
            <a:off x="551384" y="2276872"/>
            <a:ext cx="784887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B249D16-E808-B629-24F4-D15CFC7D3D88}"/>
              </a:ext>
            </a:extLst>
          </p:cNvPr>
          <p:cNvSpPr/>
          <p:nvPr/>
        </p:nvSpPr>
        <p:spPr bwMode="white">
          <a:xfrm>
            <a:off x="839416" y="3150050"/>
            <a:ext cx="864096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225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FDDDF8-F562-DB86-DF85-A8CD946D57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74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306398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C793B5-F6A0-5F5F-8FBE-D448448696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CA0588-4000-DC7A-85D5-563CC3B8470A}"/>
              </a:ext>
            </a:extLst>
          </p:cNvPr>
          <p:cNvSpPr/>
          <p:nvPr/>
        </p:nvSpPr>
        <p:spPr bwMode="white">
          <a:xfrm>
            <a:off x="9548571" y="2154474"/>
            <a:ext cx="438095" cy="390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222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0573BA-AF7B-3846-98D4-9A0F907AF4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3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155255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5732FC-1C7B-E7D4-C344-3130CCAD97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3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92F630-C328-FD32-3614-4FE575E4B98F}"/>
              </a:ext>
            </a:extLst>
          </p:cNvPr>
          <p:cNvSpPr/>
          <p:nvPr/>
        </p:nvSpPr>
        <p:spPr bwMode="white">
          <a:xfrm>
            <a:off x="9577142" y="4071966"/>
            <a:ext cx="371427" cy="40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591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433327-F374-1A8B-749D-F06E9BF1DE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92696"/>
            <a:ext cx="8424936" cy="2314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BC12C95-896A-2647-32D0-E715C1A8892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924944"/>
            <a:ext cx="8424936" cy="3633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FD66AA-72EF-D25A-47E5-B5D973CD3C1A}"/>
              </a:ext>
            </a:extLst>
          </p:cNvPr>
          <p:cNvSpPr/>
          <p:nvPr/>
        </p:nvSpPr>
        <p:spPr bwMode="white">
          <a:xfrm>
            <a:off x="6240016" y="5955764"/>
            <a:ext cx="1847619" cy="419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7894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84F342-65AD-3464-A0DD-0F4439C291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05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C78A1D-D5C3-2D40-C62F-0653051F0A44}"/>
              </a:ext>
            </a:extLst>
          </p:cNvPr>
          <p:cNvSpPr/>
          <p:nvPr/>
        </p:nvSpPr>
        <p:spPr bwMode="white">
          <a:xfrm>
            <a:off x="7321892" y="5171049"/>
            <a:ext cx="410338" cy="33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9120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7C47A3-699D-2F88-4536-02FD12A1A8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8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3FC824-CF6E-4BC7-9712-1EB9D335949E}"/>
              </a:ext>
            </a:extLst>
          </p:cNvPr>
          <p:cNvSpPr/>
          <p:nvPr/>
        </p:nvSpPr>
        <p:spPr bwMode="white">
          <a:xfrm>
            <a:off x="2948571" y="4354031"/>
            <a:ext cx="609523" cy="400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074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2024-04-27T13:48:59Z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