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5FE09A-7F7F-B52C-7640-4A69F7221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047" y="3100341"/>
            <a:ext cx="6839905" cy="657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A85D2-D563-A6AE-9BCF-6F90D28B7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26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CF710-9DCE-E706-A995-C63D34E72B57}"/>
              </a:ext>
            </a:extLst>
          </p:cNvPr>
          <p:cNvSpPr/>
          <p:nvPr/>
        </p:nvSpPr>
        <p:spPr bwMode="white">
          <a:xfrm>
            <a:off x="3647728" y="2060848"/>
            <a:ext cx="367240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6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3D6C5-9D78-C769-A08A-8B187C12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90" y="859906"/>
            <a:ext cx="8908078" cy="550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CB96F-C60F-E8B3-815D-A543D229076B}"/>
              </a:ext>
            </a:extLst>
          </p:cNvPr>
          <p:cNvSpPr/>
          <p:nvPr/>
        </p:nvSpPr>
        <p:spPr bwMode="white">
          <a:xfrm>
            <a:off x="3287688" y="5589241"/>
            <a:ext cx="4896544" cy="58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94678C-9136-9DBE-DEB9-D8BF14EB2E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9142378" y="1556792"/>
            <a:ext cx="3042757" cy="241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22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0F59F-7FF6-E138-25D8-6D04AB62C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90D43-94E9-625A-92C5-4B7F47A604FB}"/>
              </a:ext>
            </a:extLst>
          </p:cNvPr>
          <p:cNvSpPr/>
          <p:nvPr/>
        </p:nvSpPr>
        <p:spPr bwMode="white">
          <a:xfrm>
            <a:off x="3224760" y="3933056"/>
            <a:ext cx="22231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625167-3FB6-B492-1607-B9B2500650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/>
          <a:stretch/>
        </p:blipFill>
        <p:spPr>
          <a:xfrm>
            <a:off x="6456040" y="3414789"/>
            <a:ext cx="4176464" cy="291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814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EC144-FBA7-E8C6-7987-41C990A39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E4EE4C-D924-4A3D-5A22-63332E245A57}"/>
              </a:ext>
            </a:extLst>
          </p:cNvPr>
          <p:cNvSpPr/>
          <p:nvPr/>
        </p:nvSpPr>
        <p:spPr bwMode="white">
          <a:xfrm>
            <a:off x="10939047" y="3139202"/>
            <a:ext cx="352380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08C9D9-124C-1C13-947C-BAAF06B10942}"/>
              </a:ext>
            </a:extLst>
          </p:cNvPr>
          <p:cNvSpPr/>
          <p:nvPr/>
        </p:nvSpPr>
        <p:spPr bwMode="white">
          <a:xfrm>
            <a:off x="1577142" y="4046181"/>
            <a:ext cx="552380" cy="47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B69852-AC2F-347E-400E-6614A5420B6B}"/>
              </a:ext>
            </a:extLst>
          </p:cNvPr>
          <p:cNvSpPr/>
          <p:nvPr/>
        </p:nvSpPr>
        <p:spPr bwMode="white">
          <a:xfrm>
            <a:off x="2215238" y="4256218"/>
            <a:ext cx="371428" cy="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034C3F-99E9-82BB-00AD-7BCDCD476DE6}"/>
              </a:ext>
            </a:extLst>
          </p:cNvPr>
          <p:cNvSpPr/>
          <p:nvPr/>
        </p:nvSpPr>
        <p:spPr bwMode="white">
          <a:xfrm>
            <a:off x="2700952" y="4103464"/>
            <a:ext cx="209523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3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64984-4679-3E58-A5CC-477BF280F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7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DB9FF-B9F9-1820-F16C-1B7320A0DAD8}"/>
              </a:ext>
            </a:extLst>
          </p:cNvPr>
          <p:cNvSpPr/>
          <p:nvPr/>
        </p:nvSpPr>
        <p:spPr bwMode="white">
          <a:xfrm>
            <a:off x="2534654" y="3978201"/>
            <a:ext cx="4137410" cy="45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7B72DC-05E5-8610-48BA-4728AFDAAB0F}"/>
              </a:ext>
            </a:extLst>
          </p:cNvPr>
          <p:cNvSpPr/>
          <p:nvPr/>
        </p:nvSpPr>
        <p:spPr bwMode="white">
          <a:xfrm>
            <a:off x="2207568" y="4849080"/>
            <a:ext cx="4137410" cy="45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151F71-C9D6-2F38-8A9D-D2FACA6E6F01}"/>
              </a:ext>
            </a:extLst>
          </p:cNvPr>
          <p:cNvSpPr/>
          <p:nvPr/>
        </p:nvSpPr>
        <p:spPr bwMode="white">
          <a:xfrm>
            <a:off x="2534654" y="5781453"/>
            <a:ext cx="4137410" cy="45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3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85AFF-6D78-DE95-4149-6363C55726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2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A4C7C4-FD44-AB5C-CE5B-E4EF1F27340C}"/>
              </a:ext>
            </a:extLst>
          </p:cNvPr>
          <p:cNvSpPr/>
          <p:nvPr/>
        </p:nvSpPr>
        <p:spPr bwMode="white">
          <a:xfrm>
            <a:off x="1415480" y="2060848"/>
            <a:ext cx="4536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CEBF7A-EF16-954A-93FD-E54E380004F5}"/>
              </a:ext>
            </a:extLst>
          </p:cNvPr>
          <p:cNvSpPr/>
          <p:nvPr/>
        </p:nvSpPr>
        <p:spPr bwMode="white">
          <a:xfrm>
            <a:off x="1415480" y="2996952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173070-3F0F-BF1D-43FA-55B69210868B}"/>
              </a:ext>
            </a:extLst>
          </p:cNvPr>
          <p:cNvSpPr/>
          <p:nvPr/>
        </p:nvSpPr>
        <p:spPr bwMode="white">
          <a:xfrm>
            <a:off x="1671556" y="3874312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84AA3D-5444-0C4C-526C-9314377E3DA4}"/>
              </a:ext>
            </a:extLst>
          </p:cNvPr>
          <p:cNvSpPr/>
          <p:nvPr/>
        </p:nvSpPr>
        <p:spPr bwMode="white">
          <a:xfrm>
            <a:off x="1671556" y="4649886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53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3C28D-F99C-86C4-41B2-BCD5A51D8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6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CBAAFC-F7FD-D74A-1809-DCF6DF5681EA}"/>
              </a:ext>
            </a:extLst>
          </p:cNvPr>
          <p:cNvSpPr/>
          <p:nvPr/>
        </p:nvSpPr>
        <p:spPr bwMode="white">
          <a:xfrm>
            <a:off x="1631504" y="1988840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7F18556-4CCB-0F4A-7929-0D5EDF0D58B2}"/>
              </a:ext>
            </a:extLst>
          </p:cNvPr>
          <p:cNvSpPr/>
          <p:nvPr/>
        </p:nvSpPr>
        <p:spPr bwMode="white">
          <a:xfrm>
            <a:off x="1703512" y="2852936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866F53C-7A2B-6EC6-5306-B7F555278444}"/>
              </a:ext>
            </a:extLst>
          </p:cNvPr>
          <p:cNvSpPr/>
          <p:nvPr/>
        </p:nvSpPr>
        <p:spPr bwMode="white">
          <a:xfrm>
            <a:off x="1631504" y="3800052"/>
            <a:ext cx="6336704" cy="106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CFE8EEA-3BC5-5D17-3C63-BE683261BAE2}"/>
              </a:ext>
            </a:extLst>
          </p:cNvPr>
          <p:cNvSpPr/>
          <p:nvPr/>
        </p:nvSpPr>
        <p:spPr bwMode="white">
          <a:xfrm>
            <a:off x="1631504" y="5356115"/>
            <a:ext cx="6336704" cy="106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5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292B1-4C2A-F109-7FF1-49FF4BB82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74833"/>
            <a:ext cx="10800000" cy="47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DEA830-9CA0-3014-974C-DCB5DFE83184}"/>
              </a:ext>
            </a:extLst>
          </p:cNvPr>
          <p:cNvSpPr/>
          <p:nvPr/>
        </p:nvSpPr>
        <p:spPr bwMode="white">
          <a:xfrm>
            <a:off x="1631504" y="1988840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4FDFF3D-88CE-1EFA-6588-1747CF6C6E81}"/>
              </a:ext>
            </a:extLst>
          </p:cNvPr>
          <p:cNvSpPr/>
          <p:nvPr/>
        </p:nvSpPr>
        <p:spPr bwMode="white">
          <a:xfrm>
            <a:off x="1631504" y="2902847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C284F6-692A-8572-FBD4-567165D5B7BB}"/>
              </a:ext>
            </a:extLst>
          </p:cNvPr>
          <p:cNvSpPr/>
          <p:nvPr/>
        </p:nvSpPr>
        <p:spPr bwMode="white">
          <a:xfrm>
            <a:off x="1415480" y="3816854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DD1FDB4-8D0B-BA52-A5A6-4C7AC1A0DAB6}"/>
              </a:ext>
            </a:extLst>
          </p:cNvPr>
          <p:cNvSpPr/>
          <p:nvPr/>
        </p:nvSpPr>
        <p:spPr bwMode="white">
          <a:xfrm>
            <a:off x="1631504" y="4724398"/>
            <a:ext cx="6336704" cy="122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0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EECF3-6E73-F382-4F45-7E70A94C70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91"/>
          <a:stretch/>
        </p:blipFill>
        <p:spPr>
          <a:xfrm>
            <a:off x="623392" y="764704"/>
            <a:ext cx="10029453" cy="56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480B56-CDDC-6A42-D7BD-7836F7EB96FD}"/>
              </a:ext>
            </a:extLst>
          </p:cNvPr>
          <p:cNvSpPr/>
          <p:nvPr/>
        </p:nvSpPr>
        <p:spPr bwMode="white">
          <a:xfrm>
            <a:off x="1271464" y="3462629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DF1179-7BD0-F4A8-0E78-88CEF622BD1B}"/>
              </a:ext>
            </a:extLst>
          </p:cNvPr>
          <p:cNvSpPr/>
          <p:nvPr/>
        </p:nvSpPr>
        <p:spPr bwMode="white">
          <a:xfrm>
            <a:off x="1271464" y="4309910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E55581-2CDE-7DBC-9BFA-C5C42383A1B1}"/>
              </a:ext>
            </a:extLst>
          </p:cNvPr>
          <p:cNvSpPr/>
          <p:nvPr/>
        </p:nvSpPr>
        <p:spPr bwMode="white">
          <a:xfrm>
            <a:off x="1415480" y="4957982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6FC5D8-5150-B73A-480B-183F3B74DB87}"/>
              </a:ext>
            </a:extLst>
          </p:cNvPr>
          <p:cNvSpPr/>
          <p:nvPr/>
        </p:nvSpPr>
        <p:spPr bwMode="white">
          <a:xfrm>
            <a:off x="1415480" y="5972231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24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619A8-D4CF-9B2D-382D-EABC88B1A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8940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8B8EFE-D631-76DD-26C2-478032D937A0}"/>
              </a:ext>
            </a:extLst>
          </p:cNvPr>
          <p:cNvSpPr/>
          <p:nvPr/>
        </p:nvSpPr>
        <p:spPr bwMode="white">
          <a:xfrm>
            <a:off x="1343472" y="4437112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E3123C-BA37-A9A9-CF31-3BDDFC5F7E9F}"/>
              </a:ext>
            </a:extLst>
          </p:cNvPr>
          <p:cNvSpPr/>
          <p:nvPr/>
        </p:nvSpPr>
        <p:spPr bwMode="white">
          <a:xfrm>
            <a:off x="1415480" y="5229200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EBE4D4-5E43-23AA-6948-6BB3C8D50ED8}"/>
              </a:ext>
            </a:extLst>
          </p:cNvPr>
          <p:cNvSpPr/>
          <p:nvPr/>
        </p:nvSpPr>
        <p:spPr bwMode="white">
          <a:xfrm>
            <a:off x="1343472" y="5948640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5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73C9F-B05D-40E2-16F6-06A4FA9982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2529C-67FA-B327-E5FC-C882254B6CC1}"/>
              </a:ext>
            </a:extLst>
          </p:cNvPr>
          <p:cNvSpPr/>
          <p:nvPr/>
        </p:nvSpPr>
        <p:spPr bwMode="white">
          <a:xfrm>
            <a:off x="10081904" y="4553784"/>
            <a:ext cx="438095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E1009-80D0-2D93-1791-472024032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1A7ECD-FD43-9AC5-DF40-0FCAE5B10BEB}"/>
              </a:ext>
            </a:extLst>
          </p:cNvPr>
          <p:cNvSpPr/>
          <p:nvPr/>
        </p:nvSpPr>
        <p:spPr bwMode="white">
          <a:xfrm>
            <a:off x="839416" y="1124744"/>
            <a:ext cx="986509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3686E9-81BE-FD03-A916-7DF5CF7E0608}"/>
              </a:ext>
            </a:extLst>
          </p:cNvPr>
          <p:cNvSpPr/>
          <p:nvPr/>
        </p:nvSpPr>
        <p:spPr bwMode="white">
          <a:xfrm>
            <a:off x="839416" y="2835648"/>
            <a:ext cx="2736304" cy="109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0CA0CF-4E6D-5144-BF0C-7977BBDBE6E8}"/>
              </a:ext>
            </a:extLst>
          </p:cNvPr>
          <p:cNvSpPr/>
          <p:nvPr/>
        </p:nvSpPr>
        <p:spPr bwMode="white">
          <a:xfrm>
            <a:off x="3598972" y="2924944"/>
            <a:ext cx="5521363" cy="109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BF95E4-7AE7-C59F-0800-A793D6137167}"/>
              </a:ext>
            </a:extLst>
          </p:cNvPr>
          <p:cNvSpPr/>
          <p:nvPr/>
        </p:nvSpPr>
        <p:spPr bwMode="white">
          <a:xfrm>
            <a:off x="839820" y="4293096"/>
            <a:ext cx="7632444" cy="59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40824B-4CF3-E42F-9524-AC48C3E92EDC}"/>
              </a:ext>
            </a:extLst>
          </p:cNvPr>
          <p:cNvSpPr/>
          <p:nvPr/>
        </p:nvSpPr>
        <p:spPr bwMode="white">
          <a:xfrm>
            <a:off x="831605" y="5211912"/>
            <a:ext cx="7632444" cy="59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83742-9FB3-2B1D-A005-55F6EB1B7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6439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1D852-DC49-B3CB-2B41-8E12EE43F9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7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212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9DE9B-14EF-6F20-F33C-0977453F3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60957"/>
            <a:ext cx="8246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8FC1F3-4C4A-91E3-92F0-EB8838EBB4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4" r="5537" b="61246"/>
          <a:stretch/>
        </p:blipFill>
        <p:spPr>
          <a:xfrm>
            <a:off x="7968208" y="1196752"/>
            <a:ext cx="4320480" cy="1717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073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9CD13-4CC9-BC14-345D-EB5FEF9ED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909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E926DB-0196-C3A4-4542-0D93B302C8F4}"/>
              </a:ext>
            </a:extLst>
          </p:cNvPr>
          <p:cNvSpPr/>
          <p:nvPr/>
        </p:nvSpPr>
        <p:spPr bwMode="white">
          <a:xfrm>
            <a:off x="839416" y="1052736"/>
            <a:ext cx="3744416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352D409-B88E-44B0-45AA-A18CF2AE7A43}"/>
              </a:ext>
            </a:extLst>
          </p:cNvPr>
          <p:cNvSpPr/>
          <p:nvPr/>
        </p:nvSpPr>
        <p:spPr bwMode="white">
          <a:xfrm>
            <a:off x="911424" y="4352550"/>
            <a:ext cx="3744416" cy="58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5FFF8B0-FD70-2066-1962-00E5E4D6FF2B}"/>
              </a:ext>
            </a:extLst>
          </p:cNvPr>
          <p:cNvSpPr/>
          <p:nvPr/>
        </p:nvSpPr>
        <p:spPr bwMode="white">
          <a:xfrm>
            <a:off x="911424" y="5134951"/>
            <a:ext cx="8640960" cy="58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FE8D25B-DDF7-E8A5-AF65-B0B5513EE28E}"/>
              </a:ext>
            </a:extLst>
          </p:cNvPr>
          <p:cNvSpPr/>
          <p:nvPr/>
        </p:nvSpPr>
        <p:spPr bwMode="white">
          <a:xfrm>
            <a:off x="902358" y="5968422"/>
            <a:ext cx="5409666" cy="58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62476-BF3D-E0AB-4C56-0AEC863EA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4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43E4A7-B74F-399F-994D-D94328F19C22}"/>
              </a:ext>
            </a:extLst>
          </p:cNvPr>
          <p:cNvSpPr/>
          <p:nvPr/>
        </p:nvSpPr>
        <p:spPr bwMode="white">
          <a:xfrm>
            <a:off x="807436" y="980728"/>
            <a:ext cx="7664827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59DAEB9-7076-E4DB-66B5-B6DA4C346E80}"/>
              </a:ext>
            </a:extLst>
          </p:cNvPr>
          <p:cNvSpPr/>
          <p:nvPr/>
        </p:nvSpPr>
        <p:spPr bwMode="white">
          <a:xfrm>
            <a:off x="839416" y="2636912"/>
            <a:ext cx="770485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5EBFBC8-C88F-27DD-AAB3-025EA35344AB}"/>
              </a:ext>
            </a:extLst>
          </p:cNvPr>
          <p:cNvSpPr/>
          <p:nvPr/>
        </p:nvSpPr>
        <p:spPr bwMode="white">
          <a:xfrm>
            <a:off x="911424" y="4352550"/>
            <a:ext cx="7920880" cy="58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6E36576-C3F9-12F8-3C53-4C2F34CEAB37}"/>
              </a:ext>
            </a:extLst>
          </p:cNvPr>
          <p:cNvSpPr/>
          <p:nvPr/>
        </p:nvSpPr>
        <p:spPr bwMode="white">
          <a:xfrm>
            <a:off x="911424" y="5180322"/>
            <a:ext cx="9721080" cy="141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19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E0918-8A27-8E8C-472A-85497B8E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65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62151-03EB-B40B-AF8E-488E052A4E6B}"/>
              </a:ext>
            </a:extLst>
          </p:cNvPr>
          <p:cNvSpPr/>
          <p:nvPr/>
        </p:nvSpPr>
        <p:spPr bwMode="white">
          <a:xfrm>
            <a:off x="10205503" y="2243599"/>
            <a:ext cx="342857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3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80AAB-4BE3-2D63-7299-50B5E65C3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39EE6-39C0-7537-4259-61C503CF84C9}"/>
              </a:ext>
            </a:extLst>
          </p:cNvPr>
          <p:cNvSpPr/>
          <p:nvPr/>
        </p:nvSpPr>
        <p:spPr bwMode="white">
          <a:xfrm>
            <a:off x="10148571" y="3090172"/>
            <a:ext cx="342858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4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BD886-D376-4416-A794-9547167B6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BCFC0-2CCA-DF97-8F00-9B219E909EF4}"/>
              </a:ext>
            </a:extLst>
          </p:cNvPr>
          <p:cNvSpPr/>
          <p:nvPr/>
        </p:nvSpPr>
        <p:spPr bwMode="white">
          <a:xfrm>
            <a:off x="10158095" y="3097195"/>
            <a:ext cx="342857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4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177C6-158A-E689-8FB9-0900C0A93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E9CF8-053D-1FF4-14B7-080283863B6D}"/>
              </a:ext>
            </a:extLst>
          </p:cNvPr>
          <p:cNvSpPr/>
          <p:nvPr/>
        </p:nvSpPr>
        <p:spPr bwMode="white">
          <a:xfrm>
            <a:off x="10091428" y="5869351"/>
            <a:ext cx="438095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13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DF971-4683-9B72-3E63-6E3DF6BCC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0800000" cy="36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2131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1173A-E516-5411-A279-FD7A4FE11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3B424-F472-3D39-6672-DC9109E8DC6B}"/>
              </a:ext>
            </a:extLst>
          </p:cNvPr>
          <p:cNvSpPr/>
          <p:nvPr/>
        </p:nvSpPr>
        <p:spPr bwMode="white">
          <a:xfrm>
            <a:off x="10120000" y="3096337"/>
            <a:ext cx="371428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31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152BA-0AAB-7DB6-4E6A-D5A565C3B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83FDC-DAB6-0293-3FA4-65C9106160B9}"/>
              </a:ext>
            </a:extLst>
          </p:cNvPr>
          <p:cNvSpPr/>
          <p:nvPr/>
        </p:nvSpPr>
        <p:spPr bwMode="white">
          <a:xfrm>
            <a:off x="5231904" y="2996952"/>
            <a:ext cx="3545058" cy="65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E2244C-1411-3402-8702-CBB356570000}"/>
              </a:ext>
            </a:extLst>
          </p:cNvPr>
          <p:cNvSpPr/>
          <p:nvPr/>
        </p:nvSpPr>
        <p:spPr bwMode="white">
          <a:xfrm>
            <a:off x="7881904" y="5013176"/>
            <a:ext cx="109441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0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2024-04-27T13:36:50Z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