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55" r:id="rId4"/>
    <p:sldId id="353" r:id="rId5"/>
    <p:sldId id="349" r:id="rId6"/>
    <p:sldId id="347" r:id="rId7"/>
    <p:sldId id="346" r:id="rId8"/>
    <p:sldId id="344" r:id="rId9"/>
    <p:sldId id="342" r:id="rId10"/>
    <p:sldId id="340" r:id="rId11"/>
    <p:sldId id="338" r:id="rId12"/>
    <p:sldId id="337" r:id="rId13"/>
    <p:sldId id="335" r:id="rId14"/>
    <p:sldId id="334" r:id="rId15"/>
    <p:sldId id="332" r:id="rId16"/>
    <p:sldId id="331" r:id="rId17"/>
    <p:sldId id="330" r:id="rId18"/>
    <p:sldId id="329" r:id="rId19"/>
    <p:sldId id="328" r:id="rId20"/>
    <p:sldId id="327" r:id="rId21"/>
    <p:sldId id="325" r:id="rId22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797" autoAdjust="0"/>
    <p:restoredTop sz="94660"/>
  </p:normalViewPr>
  <p:slideViewPr>
    <p:cSldViewPr showGuides="1">
      <p:cViewPr varScale="1">
        <p:scale>
          <a:sx n="104" d="100"/>
          <a:sy n="104" d="100"/>
        </p:scale>
        <p:origin x="224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6A552DF0-9164-B14A-955F-45CDD36FB27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6889" y="2971736"/>
            <a:ext cx="7678222" cy="914528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7F5FE82-E30B-26DA-98C7-A2EDE99B418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272"/>
          <a:stretch/>
        </p:blipFill>
        <p:spPr>
          <a:xfrm>
            <a:off x="911424" y="44624"/>
            <a:ext cx="10800000" cy="20969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AEDC42B0-4D49-78FE-0EBE-80CE8598E52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2141584"/>
            <a:ext cx="10800000" cy="22387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F810765-539B-14A0-81B4-9401A8983539}"/>
              </a:ext>
            </a:extLst>
          </p:cNvPr>
          <p:cNvSpPr/>
          <p:nvPr/>
        </p:nvSpPr>
        <p:spPr bwMode="white">
          <a:xfrm>
            <a:off x="1296527" y="3265572"/>
            <a:ext cx="5663569" cy="451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382A86D-DD3A-FC6D-9AAE-9B4EE86445D8}"/>
              </a:ext>
            </a:extLst>
          </p:cNvPr>
          <p:cNvSpPr/>
          <p:nvPr/>
        </p:nvSpPr>
        <p:spPr bwMode="white">
          <a:xfrm>
            <a:off x="1338079" y="3933056"/>
            <a:ext cx="4799473" cy="391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23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9476400-B876-B9A4-1C2D-CC0343F5DE1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1196752"/>
            <a:ext cx="10800000" cy="36566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04651071-0D57-9B0C-E68F-75E274C40700}"/>
              </a:ext>
            </a:extLst>
          </p:cNvPr>
          <p:cNvSpPr/>
          <p:nvPr/>
        </p:nvSpPr>
        <p:spPr bwMode="white">
          <a:xfrm>
            <a:off x="1127448" y="1196752"/>
            <a:ext cx="590465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43D265A-6161-2BA2-1619-B56F1F9FD7C4}"/>
              </a:ext>
            </a:extLst>
          </p:cNvPr>
          <p:cNvSpPr/>
          <p:nvPr/>
        </p:nvSpPr>
        <p:spPr bwMode="white">
          <a:xfrm>
            <a:off x="983432" y="1916832"/>
            <a:ext cx="5400600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4FF33F2-D3AA-A8E3-B893-AF837CFEFE2B}"/>
              </a:ext>
            </a:extLst>
          </p:cNvPr>
          <p:cNvSpPr/>
          <p:nvPr/>
        </p:nvSpPr>
        <p:spPr bwMode="white">
          <a:xfrm>
            <a:off x="1127448" y="2633360"/>
            <a:ext cx="4799473" cy="579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43AFDD3-25F0-46CC-6002-202B3F228F5C}"/>
              </a:ext>
            </a:extLst>
          </p:cNvPr>
          <p:cNvSpPr/>
          <p:nvPr/>
        </p:nvSpPr>
        <p:spPr bwMode="white">
          <a:xfrm>
            <a:off x="1096701" y="3356992"/>
            <a:ext cx="4999299" cy="579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12EAEEB-BFB1-9C8D-7FD2-D936CE4FD455}"/>
              </a:ext>
            </a:extLst>
          </p:cNvPr>
          <p:cNvSpPr/>
          <p:nvPr/>
        </p:nvSpPr>
        <p:spPr bwMode="white">
          <a:xfrm>
            <a:off x="1096701" y="4071768"/>
            <a:ext cx="4799473" cy="391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6F4B717-E4CD-8DC7-57E2-9E05EFA79C0C}"/>
              </a:ext>
            </a:extLst>
          </p:cNvPr>
          <p:cNvSpPr/>
          <p:nvPr/>
        </p:nvSpPr>
        <p:spPr bwMode="white">
          <a:xfrm>
            <a:off x="1127448" y="4529270"/>
            <a:ext cx="4799473" cy="391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2999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4C1D170-A317-37DD-E77D-83C9054C463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008" y="1041990"/>
            <a:ext cx="10800000" cy="24626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BF03E24-6515-160C-CE57-ECA14752DE8B}"/>
              </a:ext>
            </a:extLst>
          </p:cNvPr>
          <p:cNvSpPr/>
          <p:nvPr/>
        </p:nvSpPr>
        <p:spPr bwMode="white">
          <a:xfrm>
            <a:off x="5353912" y="1681515"/>
            <a:ext cx="1228571" cy="229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AB851C8-241B-43C0-86AE-FBDA553A411E}"/>
              </a:ext>
            </a:extLst>
          </p:cNvPr>
          <p:cNvSpPr/>
          <p:nvPr/>
        </p:nvSpPr>
        <p:spPr bwMode="white">
          <a:xfrm>
            <a:off x="5353912" y="2168317"/>
            <a:ext cx="1542857" cy="238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E5008D9-BF7A-C57E-4A34-19DC0D609142}"/>
              </a:ext>
            </a:extLst>
          </p:cNvPr>
          <p:cNvSpPr/>
          <p:nvPr/>
        </p:nvSpPr>
        <p:spPr bwMode="white">
          <a:xfrm>
            <a:off x="5363436" y="2664665"/>
            <a:ext cx="1533333" cy="238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69B00B39-C11E-296B-AB0A-A04A4CC9BCF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3429000"/>
            <a:ext cx="10800000" cy="14303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0FDE8EC-5240-3BCC-D330-9C940A48427F}"/>
              </a:ext>
            </a:extLst>
          </p:cNvPr>
          <p:cNvSpPr/>
          <p:nvPr/>
        </p:nvSpPr>
        <p:spPr bwMode="white">
          <a:xfrm>
            <a:off x="5404797" y="4020201"/>
            <a:ext cx="1533333" cy="238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9C2AC4F-43FA-883A-514D-C8EC51A0C1DE}"/>
              </a:ext>
            </a:extLst>
          </p:cNvPr>
          <p:cNvSpPr/>
          <p:nvPr/>
        </p:nvSpPr>
        <p:spPr bwMode="white">
          <a:xfrm>
            <a:off x="3880987" y="4487441"/>
            <a:ext cx="2419047" cy="238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4396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CE29BE8-9AD8-F17C-87F4-B89DD3E12F1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124744"/>
            <a:ext cx="10800000" cy="30555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5F2B362-F4B5-C530-8D88-F9EC335BBC09}"/>
              </a:ext>
            </a:extLst>
          </p:cNvPr>
          <p:cNvSpPr/>
          <p:nvPr/>
        </p:nvSpPr>
        <p:spPr bwMode="white">
          <a:xfrm>
            <a:off x="911424" y="1700808"/>
            <a:ext cx="518457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FE61C6E-3F1A-2493-A66D-1388DDE577B6}"/>
              </a:ext>
            </a:extLst>
          </p:cNvPr>
          <p:cNvSpPr/>
          <p:nvPr/>
        </p:nvSpPr>
        <p:spPr bwMode="white">
          <a:xfrm>
            <a:off x="767408" y="2420888"/>
            <a:ext cx="518457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86FA7B5-CB88-1AAB-004B-7DD935F67D5C}"/>
              </a:ext>
            </a:extLst>
          </p:cNvPr>
          <p:cNvSpPr/>
          <p:nvPr/>
        </p:nvSpPr>
        <p:spPr bwMode="white">
          <a:xfrm>
            <a:off x="839416" y="3144315"/>
            <a:ext cx="518457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7A47FE5-7A51-E93D-0600-B2774080E6DB}"/>
              </a:ext>
            </a:extLst>
          </p:cNvPr>
          <p:cNvSpPr/>
          <p:nvPr/>
        </p:nvSpPr>
        <p:spPr bwMode="white">
          <a:xfrm>
            <a:off x="983432" y="3834125"/>
            <a:ext cx="518457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0354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029F835-3577-D8F9-032B-5D2BF148403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992" y="972690"/>
            <a:ext cx="10800000" cy="1571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F96589A3-6891-6E7E-878E-6697E3A9D33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2564904"/>
            <a:ext cx="10800000" cy="35778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850357C-910C-D079-3478-49E5B750657D}"/>
              </a:ext>
            </a:extLst>
          </p:cNvPr>
          <p:cNvSpPr/>
          <p:nvPr/>
        </p:nvSpPr>
        <p:spPr bwMode="white">
          <a:xfrm>
            <a:off x="1045948" y="3573016"/>
            <a:ext cx="742631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C84ABCF-0C97-05CD-1F6B-541F312E5E0F}"/>
              </a:ext>
            </a:extLst>
          </p:cNvPr>
          <p:cNvSpPr/>
          <p:nvPr/>
        </p:nvSpPr>
        <p:spPr bwMode="white">
          <a:xfrm>
            <a:off x="983432" y="4005064"/>
            <a:ext cx="742631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2AE1728-F559-3721-6C39-38684508A98D}"/>
              </a:ext>
            </a:extLst>
          </p:cNvPr>
          <p:cNvSpPr/>
          <p:nvPr/>
        </p:nvSpPr>
        <p:spPr bwMode="white">
          <a:xfrm>
            <a:off x="983432" y="4437112"/>
            <a:ext cx="742631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1F563C5-1677-18EA-1E24-1FAC8B21E630}"/>
              </a:ext>
            </a:extLst>
          </p:cNvPr>
          <p:cNvSpPr/>
          <p:nvPr/>
        </p:nvSpPr>
        <p:spPr bwMode="white">
          <a:xfrm>
            <a:off x="1000169" y="4869160"/>
            <a:ext cx="742631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F08321A-D0FA-DB62-C055-77216BA74881}"/>
              </a:ext>
            </a:extLst>
          </p:cNvPr>
          <p:cNvSpPr/>
          <p:nvPr/>
        </p:nvSpPr>
        <p:spPr bwMode="white">
          <a:xfrm>
            <a:off x="1055440" y="5325956"/>
            <a:ext cx="742631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9D9E313-09EA-4AC7-AAA8-21DBA342AC24}"/>
              </a:ext>
            </a:extLst>
          </p:cNvPr>
          <p:cNvSpPr/>
          <p:nvPr/>
        </p:nvSpPr>
        <p:spPr bwMode="white">
          <a:xfrm>
            <a:off x="1000169" y="5790702"/>
            <a:ext cx="742631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20255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7259DCE-D46B-529D-9BCE-03ECC0AB013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196752"/>
            <a:ext cx="10800000" cy="34825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5042AAF2-4E1F-70B5-9BCE-BA36ED80D79A}"/>
              </a:ext>
            </a:extLst>
          </p:cNvPr>
          <p:cNvSpPr/>
          <p:nvPr/>
        </p:nvSpPr>
        <p:spPr bwMode="white">
          <a:xfrm>
            <a:off x="983432" y="1196752"/>
            <a:ext cx="792088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B315089-D09A-CA45-ECCA-617E5361AB0A}"/>
              </a:ext>
            </a:extLst>
          </p:cNvPr>
          <p:cNvSpPr/>
          <p:nvPr/>
        </p:nvSpPr>
        <p:spPr bwMode="white">
          <a:xfrm>
            <a:off x="983432" y="1700808"/>
            <a:ext cx="792088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F89B78A-C09C-663B-57F9-A4A0F6009418}"/>
              </a:ext>
            </a:extLst>
          </p:cNvPr>
          <p:cNvSpPr/>
          <p:nvPr/>
        </p:nvSpPr>
        <p:spPr bwMode="white">
          <a:xfrm>
            <a:off x="911424" y="2132856"/>
            <a:ext cx="792088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E4DF5F1-E772-3BE0-A4C7-B127CC7CBA6D}"/>
              </a:ext>
            </a:extLst>
          </p:cNvPr>
          <p:cNvSpPr/>
          <p:nvPr/>
        </p:nvSpPr>
        <p:spPr bwMode="white">
          <a:xfrm>
            <a:off x="913423" y="2612816"/>
            <a:ext cx="792088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B5E51E7-56D2-65D2-9D47-E64FFCC09471}"/>
              </a:ext>
            </a:extLst>
          </p:cNvPr>
          <p:cNvSpPr/>
          <p:nvPr/>
        </p:nvSpPr>
        <p:spPr bwMode="white">
          <a:xfrm>
            <a:off x="983432" y="3044864"/>
            <a:ext cx="792088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82F0BCF-E1E2-6767-4C67-783844CD4B02}"/>
              </a:ext>
            </a:extLst>
          </p:cNvPr>
          <p:cNvSpPr/>
          <p:nvPr/>
        </p:nvSpPr>
        <p:spPr bwMode="white">
          <a:xfrm>
            <a:off x="983432" y="3437063"/>
            <a:ext cx="792088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9359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3CCCC19-F620-F7B1-5E73-213131157A3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052736"/>
            <a:ext cx="10800000" cy="24667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BDA36B49-5287-3527-D6E5-05E87D95893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96200" y="3519530"/>
            <a:ext cx="2913097" cy="16685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083634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361BA2-28A6-1E63-BE58-ED8179DACF8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052736"/>
            <a:ext cx="10800000" cy="39178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5E3C869-E709-47B3-C516-5AFF8EEEC2F6}"/>
              </a:ext>
            </a:extLst>
          </p:cNvPr>
          <p:cNvSpPr/>
          <p:nvPr/>
        </p:nvSpPr>
        <p:spPr bwMode="white">
          <a:xfrm>
            <a:off x="767408" y="1052736"/>
            <a:ext cx="504056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704C01F-D3FB-6EA6-1278-6781C0D0AEA4}"/>
              </a:ext>
            </a:extLst>
          </p:cNvPr>
          <p:cNvSpPr/>
          <p:nvPr/>
        </p:nvSpPr>
        <p:spPr bwMode="white">
          <a:xfrm>
            <a:off x="626568" y="1556792"/>
            <a:ext cx="504056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0AE4111-6183-0D51-77EB-C1BBE8DE4660}"/>
              </a:ext>
            </a:extLst>
          </p:cNvPr>
          <p:cNvSpPr/>
          <p:nvPr/>
        </p:nvSpPr>
        <p:spPr bwMode="white">
          <a:xfrm>
            <a:off x="767408" y="1916832"/>
            <a:ext cx="504056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8A4156D-2E22-B9A2-5CCB-FD70DF64F4A2}"/>
              </a:ext>
            </a:extLst>
          </p:cNvPr>
          <p:cNvSpPr/>
          <p:nvPr/>
        </p:nvSpPr>
        <p:spPr bwMode="white">
          <a:xfrm>
            <a:off x="626568" y="2456892"/>
            <a:ext cx="504056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BCA73C1-5829-2BCE-29DF-20F18F9BB65F}"/>
              </a:ext>
            </a:extLst>
          </p:cNvPr>
          <p:cNvSpPr/>
          <p:nvPr/>
        </p:nvSpPr>
        <p:spPr bwMode="white">
          <a:xfrm>
            <a:off x="1055440" y="2903648"/>
            <a:ext cx="5040560" cy="525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94B5529-4CD5-EAF3-C0FB-E88B4D7FD6E8}"/>
              </a:ext>
            </a:extLst>
          </p:cNvPr>
          <p:cNvSpPr/>
          <p:nvPr/>
        </p:nvSpPr>
        <p:spPr bwMode="white">
          <a:xfrm>
            <a:off x="1415480" y="3587724"/>
            <a:ext cx="5040560" cy="525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35250F7-A3C4-7856-5A79-7CE0CC1ECEF1}"/>
              </a:ext>
            </a:extLst>
          </p:cNvPr>
          <p:cNvSpPr/>
          <p:nvPr/>
        </p:nvSpPr>
        <p:spPr bwMode="white">
          <a:xfrm>
            <a:off x="624592" y="4181790"/>
            <a:ext cx="504056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1F8C708D-7AF4-C679-5541-3290280F58CF}"/>
              </a:ext>
            </a:extLst>
          </p:cNvPr>
          <p:cNvSpPr/>
          <p:nvPr/>
        </p:nvSpPr>
        <p:spPr bwMode="white">
          <a:xfrm>
            <a:off x="777179" y="4642926"/>
            <a:ext cx="504056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7499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B6527A8-1F0D-EC7D-9D97-98C8A008CBD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124744"/>
            <a:ext cx="10800000" cy="26367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EA66409E-36BF-4494-50BF-1CDBD33A8303}"/>
              </a:ext>
            </a:extLst>
          </p:cNvPr>
          <p:cNvSpPr/>
          <p:nvPr/>
        </p:nvSpPr>
        <p:spPr bwMode="white">
          <a:xfrm>
            <a:off x="767408" y="1124744"/>
            <a:ext cx="504056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856C289-82FD-9F45-7CE0-EA0EF20A3573}"/>
              </a:ext>
            </a:extLst>
          </p:cNvPr>
          <p:cNvSpPr/>
          <p:nvPr/>
        </p:nvSpPr>
        <p:spPr bwMode="white">
          <a:xfrm>
            <a:off x="695400" y="1628800"/>
            <a:ext cx="504056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69E1083-9337-991B-2860-B5F8F673344D}"/>
              </a:ext>
            </a:extLst>
          </p:cNvPr>
          <p:cNvSpPr/>
          <p:nvPr/>
        </p:nvSpPr>
        <p:spPr bwMode="white">
          <a:xfrm>
            <a:off x="551384" y="2263111"/>
            <a:ext cx="504056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7C183E3-1B69-268A-E230-CF8667E46007}"/>
              </a:ext>
            </a:extLst>
          </p:cNvPr>
          <p:cNvSpPr/>
          <p:nvPr/>
        </p:nvSpPr>
        <p:spPr bwMode="white">
          <a:xfrm>
            <a:off x="623392" y="2699863"/>
            <a:ext cx="504056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661BCF2-469A-7FAA-91C7-320FF9C65387}"/>
              </a:ext>
            </a:extLst>
          </p:cNvPr>
          <p:cNvSpPr/>
          <p:nvPr/>
        </p:nvSpPr>
        <p:spPr bwMode="white">
          <a:xfrm>
            <a:off x="965362" y="3136615"/>
            <a:ext cx="577871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6403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56968DC-E276-BDE5-3C4E-ACE1E08C1E6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596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0466A9D1-960F-ABCE-4DB2-27F62BA3CAD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60096" y="4031654"/>
            <a:ext cx="2690909" cy="2036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70012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6E7660B-40C5-89F2-7497-7EE239F02F4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004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494BBE1-8B53-615A-0B22-FFFD69D4E98E}"/>
              </a:ext>
            </a:extLst>
          </p:cNvPr>
          <p:cNvSpPr/>
          <p:nvPr/>
        </p:nvSpPr>
        <p:spPr bwMode="white">
          <a:xfrm>
            <a:off x="10653333" y="1076782"/>
            <a:ext cx="228571" cy="2095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FA2A881-EE2A-35DE-A14D-9B6E40CFD8ED}"/>
              </a:ext>
            </a:extLst>
          </p:cNvPr>
          <p:cNvSpPr/>
          <p:nvPr/>
        </p:nvSpPr>
        <p:spPr bwMode="white">
          <a:xfrm>
            <a:off x="10662857" y="2562781"/>
            <a:ext cx="209523" cy="2095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EBBCFE06-CA60-013C-4637-5F02276B5A0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429000"/>
            <a:ext cx="10800000" cy="29850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8DEBA18-AAAA-6463-5591-8ADB16CAED6F}"/>
              </a:ext>
            </a:extLst>
          </p:cNvPr>
          <p:cNvSpPr/>
          <p:nvPr/>
        </p:nvSpPr>
        <p:spPr bwMode="white">
          <a:xfrm>
            <a:off x="10653333" y="3610199"/>
            <a:ext cx="219047" cy="209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D975D77-1062-ABFC-1D55-B0272C6FACBB}"/>
              </a:ext>
            </a:extLst>
          </p:cNvPr>
          <p:cNvSpPr/>
          <p:nvPr/>
        </p:nvSpPr>
        <p:spPr bwMode="white">
          <a:xfrm>
            <a:off x="10653333" y="5097945"/>
            <a:ext cx="228571" cy="2002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E28571A-EED3-56C6-A290-F51834B7C47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722" y="1019544"/>
            <a:ext cx="10800000" cy="29767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A28765A-14BC-0E7F-1ADE-9F18A4F827C0}"/>
              </a:ext>
            </a:extLst>
          </p:cNvPr>
          <p:cNvSpPr/>
          <p:nvPr/>
        </p:nvSpPr>
        <p:spPr bwMode="white">
          <a:xfrm>
            <a:off x="721626" y="2135820"/>
            <a:ext cx="2523809" cy="248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AD1896D-9C9E-076B-7743-9840E2C19821}"/>
              </a:ext>
            </a:extLst>
          </p:cNvPr>
          <p:cNvSpPr/>
          <p:nvPr/>
        </p:nvSpPr>
        <p:spPr bwMode="white">
          <a:xfrm>
            <a:off x="721626" y="2631943"/>
            <a:ext cx="2523809" cy="248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2592FCB-945B-65FF-5303-DFB5BF3698FC}"/>
              </a:ext>
            </a:extLst>
          </p:cNvPr>
          <p:cNvSpPr/>
          <p:nvPr/>
        </p:nvSpPr>
        <p:spPr bwMode="white">
          <a:xfrm>
            <a:off x="721626" y="3128066"/>
            <a:ext cx="1457142" cy="248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F368464-4152-4236-3903-044DC0B9B673}"/>
              </a:ext>
            </a:extLst>
          </p:cNvPr>
          <p:cNvSpPr/>
          <p:nvPr/>
        </p:nvSpPr>
        <p:spPr bwMode="white">
          <a:xfrm>
            <a:off x="721626" y="3582828"/>
            <a:ext cx="7030558" cy="350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A4EE2443-D280-D734-F85A-EEE66C53196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3933056"/>
            <a:ext cx="10800000" cy="23590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F875946-18C4-8A10-EFFC-7E6D83CD6898}"/>
              </a:ext>
            </a:extLst>
          </p:cNvPr>
          <p:cNvSpPr/>
          <p:nvPr/>
        </p:nvSpPr>
        <p:spPr bwMode="white">
          <a:xfrm>
            <a:off x="551384" y="4069229"/>
            <a:ext cx="7030558" cy="350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79E9C95-96DF-00B7-B286-12D6AEAEAA41}"/>
              </a:ext>
            </a:extLst>
          </p:cNvPr>
          <p:cNvSpPr/>
          <p:nvPr/>
        </p:nvSpPr>
        <p:spPr bwMode="white">
          <a:xfrm>
            <a:off x="721626" y="4491700"/>
            <a:ext cx="7030558" cy="350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D0FDED7-1D25-9EA3-FE48-4E984D626E0A}"/>
              </a:ext>
            </a:extLst>
          </p:cNvPr>
          <p:cNvSpPr/>
          <p:nvPr/>
        </p:nvSpPr>
        <p:spPr bwMode="white">
          <a:xfrm>
            <a:off x="721626" y="4914171"/>
            <a:ext cx="7030558" cy="350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877A35F-A579-7CCD-1103-9F81C5717EC9}"/>
              </a:ext>
            </a:extLst>
          </p:cNvPr>
          <p:cNvSpPr/>
          <p:nvPr/>
        </p:nvSpPr>
        <p:spPr bwMode="white">
          <a:xfrm>
            <a:off x="721626" y="5297393"/>
            <a:ext cx="7030558" cy="350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1D6D017-6FE0-EBD0-2ABA-D6990B77626F}"/>
              </a:ext>
            </a:extLst>
          </p:cNvPr>
          <p:cNvSpPr/>
          <p:nvPr/>
        </p:nvSpPr>
        <p:spPr bwMode="white">
          <a:xfrm>
            <a:off x="759722" y="5783212"/>
            <a:ext cx="7030558" cy="350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2248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7AA9E5D-848E-9385-5283-3FC10A1078C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1124744"/>
            <a:ext cx="10800000" cy="36649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255288F4-5AB7-8C3B-8C28-840286FE56BD}"/>
              </a:ext>
            </a:extLst>
          </p:cNvPr>
          <p:cNvSpPr/>
          <p:nvPr/>
        </p:nvSpPr>
        <p:spPr bwMode="white">
          <a:xfrm>
            <a:off x="983432" y="1124744"/>
            <a:ext cx="7030558" cy="350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471D80E-746D-98AF-AA4B-43725ED7F2CF}"/>
              </a:ext>
            </a:extLst>
          </p:cNvPr>
          <p:cNvSpPr/>
          <p:nvPr/>
        </p:nvSpPr>
        <p:spPr bwMode="white">
          <a:xfrm>
            <a:off x="1066419" y="1628800"/>
            <a:ext cx="7030558" cy="350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BA43110-DEC9-65EA-E918-6A6F4F17F07A}"/>
              </a:ext>
            </a:extLst>
          </p:cNvPr>
          <p:cNvSpPr/>
          <p:nvPr/>
        </p:nvSpPr>
        <p:spPr bwMode="white">
          <a:xfrm>
            <a:off x="1066419" y="2135421"/>
            <a:ext cx="1213157" cy="350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C7AB325-0B80-BDCF-DFFE-2BECB60ACB06}"/>
              </a:ext>
            </a:extLst>
          </p:cNvPr>
          <p:cNvSpPr/>
          <p:nvPr/>
        </p:nvSpPr>
        <p:spPr bwMode="white">
          <a:xfrm>
            <a:off x="2351584" y="2114857"/>
            <a:ext cx="5230358" cy="350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42F8682-34F2-F844-6299-C121A9E36803}"/>
              </a:ext>
            </a:extLst>
          </p:cNvPr>
          <p:cNvSpPr/>
          <p:nvPr/>
        </p:nvSpPr>
        <p:spPr bwMode="white">
          <a:xfrm>
            <a:off x="839416" y="2483084"/>
            <a:ext cx="7030558" cy="350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9616AC3-37F1-1BFB-5959-D2BC6B57F0B1}"/>
              </a:ext>
            </a:extLst>
          </p:cNvPr>
          <p:cNvSpPr/>
          <p:nvPr/>
        </p:nvSpPr>
        <p:spPr bwMode="white">
          <a:xfrm>
            <a:off x="815209" y="3005861"/>
            <a:ext cx="7030558" cy="350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9C1D2FE-4B63-A280-81FB-BB2E0E819A40}"/>
              </a:ext>
            </a:extLst>
          </p:cNvPr>
          <p:cNvSpPr/>
          <p:nvPr/>
        </p:nvSpPr>
        <p:spPr bwMode="white">
          <a:xfrm>
            <a:off x="767408" y="3416021"/>
            <a:ext cx="7030558" cy="350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713AF1E-7A7C-7AC3-188D-5E18DF72AE99}"/>
              </a:ext>
            </a:extLst>
          </p:cNvPr>
          <p:cNvSpPr/>
          <p:nvPr/>
        </p:nvSpPr>
        <p:spPr bwMode="white">
          <a:xfrm>
            <a:off x="749338" y="3927744"/>
            <a:ext cx="7030558" cy="725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12768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E1C626C-0D40-2777-5D6C-9056DF006DB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535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64CAB34-6315-5759-146C-496E54CDFE81}"/>
              </a:ext>
            </a:extLst>
          </p:cNvPr>
          <p:cNvSpPr/>
          <p:nvPr/>
        </p:nvSpPr>
        <p:spPr bwMode="white">
          <a:xfrm>
            <a:off x="10653333" y="1134181"/>
            <a:ext cx="219047" cy="2098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9C425FE-DB5F-0AA6-3091-8A921282219C}"/>
              </a:ext>
            </a:extLst>
          </p:cNvPr>
          <p:cNvSpPr/>
          <p:nvPr/>
        </p:nvSpPr>
        <p:spPr bwMode="white">
          <a:xfrm>
            <a:off x="10653333" y="3108980"/>
            <a:ext cx="219047" cy="2098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778477CB-C75B-2D90-7751-F91F8F0E184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184" y="4425512"/>
            <a:ext cx="10800000" cy="20646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809BD77-504D-B7F4-0220-AA228239FCBE}"/>
              </a:ext>
            </a:extLst>
          </p:cNvPr>
          <p:cNvSpPr/>
          <p:nvPr/>
        </p:nvSpPr>
        <p:spPr bwMode="white">
          <a:xfrm>
            <a:off x="10656517" y="5085051"/>
            <a:ext cx="228571" cy="210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91018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C60BF1E-C5C5-7985-8829-B808466206D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8789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3DF8E0D-73BC-F54F-0EF8-2D774BC40BF5}"/>
              </a:ext>
            </a:extLst>
          </p:cNvPr>
          <p:cNvSpPr/>
          <p:nvPr/>
        </p:nvSpPr>
        <p:spPr bwMode="white">
          <a:xfrm>
            <a:off x="10662857" y="1545212"/>
            <a:ext cx="209523" cy="200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BF02D837-381E-847F-14FF-6531998F598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916832"/>
            <a:ext cx="10800000" cy="5472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A6189CD3-D690-0BE0-7D73-18CBA8BE49D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463738"/>
            <a:ext cx="10800000" cy="9867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BBE775D-A089-757F-E37A-62BE47303A8F}"/>
              </a:ext>
            </a:extLst>
          </p:cNvPr>
          <p:cNvSpPr/>
          <p:nvPr/>
        </p:nvSpPr>
        <p:spPr bwMode="white">
          <a:xfrm>
            <a:off x="10662857" y="2617014"/>
            <a:ext cx="209523" cy="210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C1A342BD-7F41-C4C2-CA1B-7D7D34E2DDF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450455"/>
            <a:ext cx="10800000" cy="24543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C9E5C87-BC3D-065C-661C-5B40E5EF91A5}"/>
              </a:ext>
            </a:extLst>
          </p:cNvPr>
          <p:cNvSpPr/>
          <p:nvPr/>
        </p:nvSpPr>
        <p:spPr bwMode="white">
          <a:xfrm>
            <a:off x="10643809" y="4586908"/>
            <a:ext cx="219047" cy="210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6235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EA13338-9811-C829-62D5-0B583DFE3E1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331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00DB4A9-C852-E08A-5349-CFFA3ECA4951}"/>
              </a:ext>
            </a:extLst>
          </p:cNvPr>
          <p:cNvSpPr/>
          <p:nvPr/>
        </p:nvSpPr>
        <p:spPr bwMode="white">
          <a:xfrm>
            <a:off x="9481904" y="1602892"/>
            <a:ext cx="1657142" cy="229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62B1744-9941-A113-1C12-0393CB25B87C}"/>
              </a:ext>
            </a:extLst>
          </p:cNvPr>
          <p:cNvSpPr/>
          <p:nvPr/>
        </p:nvSpPr>
        <p:spPr bwMode="white">
          <a:xfrm>
            <a:off x="1100952" y="2119077"/>
            <a:ext cx="200000" cy="200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B2D3E2F-AC5C-2518-3312-D5C31EC680B0}"/>
              </a:ext>
            </a:extLst>
          </p:cNvPr>
          <p:cNvSpPr/>
          <p:nvPr/>
        </p:nvSpPr>
        <p:spPr bwMode="white">
          <a:xfrm>
            <a:off x="4967619" y="2606584"/>
            <a:ext cx="1533333" cy="229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3148B11-28C1-B2EC-D02F-B410C8EBEC7C}"/>
              </a:ext>
            </a:extLst>
          </p:cNvPr>
          <p:cNvSpPr/>
          <p:nvPr/>
        </p:nvSpPr>
        <p:spPr bwMode="white">
          <a:xfrm>
            <a:off x="6367619" y="3074974"/>
            <a:ext cx="2780952" cy="267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2C154940-1F4A-D27B-B7AA-CBE26E383FD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466891"/>
            <a:ext cx="10800000" cy="25662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B91E28D-6F3C-BBFC-3E10-7680652882FB}"/>
              </a:ext>
            </a:extLst>
          </p:cNvPr>
          <p:cNvSpPr/>
          <p:nvPr/>
        </p:nvSpPr>
        <p:spPr bwMode="white">
          <a:xfrm>
            <a:off x="9958095" y="3714934"/>
            <a:ext cx="142857" cy="200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11BF39D-9B00-1195-9EEE-01B6A58E7D16}"/>
              </a:ext>
            </a:extLst>
          </p:cNvPr>
          <p:cNvSpPr/>
          <p:nvPr/>
        </p:nvSpPr>
        <p:spPr bwMode="white">
          <a:xfrm>
            <a:off x="10024761" y="4354123"/>
            <a:ext cx="190476" cy="209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75A05DD-F387-2656-2C34-EF463FE91A17}"/>
              </a:ext>
            </a:extLst>
          </p:cNvPr>
          <p:cNvSpPr/>
          <p:nvPr/>
        </p:nvSpPr>
        <p:spPr bwMode="white">
          <a:xfrm>
            <a:off x="1662857" y="5346297"/>
            <a:ext cx="1628571" cy="515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28485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32357B4-1BE7-FA1E-F5E1-C8EB1755716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203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3A6FAC9-7DF2-FB8D-AE80-E3CBE4AA6451}"/>
              </a:ext>
            </a:extLst>
          </p:cNvPr>
          <p:cNvSpPr/>
          <p:nvPr/>
        </p:nvSpPr>
        <p:spPr bwMode="white">
          <a:xfrm>
            <a:off x="9853333" y="2067653"/>
            <a:ext cx="314284" cy="209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33AB543-FB26-D777-B03E-6305B28E1E36}"/>
              </a:ext>
            </a:extLst>
          </p:cNvPr>
          <p:cNvSpPr/>
          <p:nvPr/>
        </p:nvSpPr>
        <p:spPr bwMode="white">
          <a:xfrm>
            <a:off x="4215238" y="4011248"/>
            <a:ext cx="1923809" cy="247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1064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43EF40B-2926-DDA3-D138-DBDEBEC9716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980" y="908310"/>
            <a:ext cx="10800000" cy="25206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2FC0C75-9A1A-3565-97CB-F3CE4E373BC9}"/>
              </a:ext>
            </a:extLst>
          </p:cNvPr>
          <p:cNvSpPr/>
          <p:nvPr/>
        </p:nvSpPr>
        <p:spPr bwMode="white">
          <a:xfrm>
            <a:off x="1199456" y="2464645"/>
            <a:ext cx="1723809" cy="229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3419A568-A361-A155-D048-93C49618ABE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3429000"/>
            <a:ext cx="10800000" cy="31633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8AEBA2B-4113-61B7-CE08-AAF54E1A33BE}"/>
              </a:ext>
            </a:extLst>
          </p:cNvPr>
          <p:cNvSpPr/>
          <p:nvPr/>
        </p:nvSpPr>
        <p:spPr bwMode="white">
          <a:xfrm>
            <a:off x="1199456" y="2852936"/>
            <a:ext cx="194421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74C2E32-9291-D21D-1341-F3B7DFE1A839}"/>
              </a:ext>
            </a:extLst>
          </p:cNvPr>
          <p:cNvSpPr/>
          <p:nvPr/>
        </p:nvSpPr>
        <p:spPr bwMode="white">
          <a:xfrm>
            <a:off x="1199456" y="3962802"/>
            <a:ext cx="3240360" cy="266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35DCC5C-8B3E-0EEC-8C4E-7D7C3510AC80}"/>
              </a:ext>
            </a:extLst>
          </p:cNvPr>
          <p:cNvSpPr/>
          <p:nvPr/>
        </p:nvSpPr>
        <p:spPr bwMode="white">
          <a:xfrm>
            <a:off x="1216974" y="4372270"/>
            <a:ext cx="4302961" cy="266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9D6F79E-8392-952C-FB88-1B5ED804DA2C}"/>
              </a:ext>
            </a:extLst>
          </p:cNvPr>
          <p:cNvSpPr/>
          <p:nvPr/>
        </p:nvSpPr>
        <p:spPr bwMode="white">
          <a:xfrm>
            <a:off x="1055440" y="4786793"/>
            <a:ext cx="4302961" cy="266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ACF8986-B177-D417-8954-3F0C8E3611C8}"/>
              </a:ext>
            </a:extLst>
          </p:cNvPr>
          <p:cNvSpPr/>
          <p:nvPr/>
        </p:nvSpPr>
        <p:spPr bwMode="white">
          <a:xfrm>
            <a:off x="1216973" y="5302184"/>
            <a:ext cx="4302961" cy="503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4EADABBB-8B86-E83A-1743-433EF5B26196}"/>
              </a:ext>
            </a:extLst>
          </p:cNvPr>
          <p:cNvSpPr/>
          <p:nvPr/>
        </p:nvSpPr>
        <p:spPr bwMode="white">
          <a:xfrm>
            <a:off x="1038602" y="6036376"/>
            <a:ext cx="4302961" cy="503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978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9CB93DC-C088-D657-AFEE-EA12429D010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93845"/>
            <a:ext cx="10800000" cy="23631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FFDBBD0-5430-EECD-5191-0EA602AFAC83}"/>
              </a:ext>
            </a:extLst>
          </p:cNvPr>
          <p:cNvSpPr/>
          <p:nvPr/>
        </p:nvSpPr>
        <p:spPr bwMode="white">
          <a:xfrm>
            <a:off x="1055440" y="2492897"/>
            <a:ext cx="9001000" cy="360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16CFCBB5-0B32-208A-8D4E-E80FEA6DA0D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3356992"/>
            <a:ext cx="10800000" cy="31715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D523109-D054-08BF-1BA9-C48A968741E4}"/>
              </a:ext>
            </a:extLst>
          </p:cNvPr>
          <p:cNvSpPr/>
          <p:nvPr/>
        </p:nvSpPr>
        <p:spPr bwMode="white">
          <a:xfrm>
            <a:off x="1127006" y="2996953"/>
            <a:ext cx="9001000" cy="360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3843DC4-E902-5316-2BDD-8B971DDED6B7}"/>
              </a:ext>
            </a:extLst>
          </p:cNvPr>
          <p:cNvSpPr/>
          <p:nvPr/>
        </p:nvSpPr>
        <p:spPr bwMode="white">
          <a:xfrm>
            <a:off x="1055440" y="3429000"/>
            <a:ext cx="9001000" cy="360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CE5B81C-BD32-9783-E9CE-EE7A4A94A86E}"/>
              </a:ext>
            </a:extLst>
          </p:cNvPr>
          <p:cNvSpPr/>
          <p:nvPr/>
        </p:nvSpPr>
        <p:spPr bwMode="white">
          <a:xfrm>
            <a:off x="1138009" y="3862669"/>
            <a:ext cx="9001000" cy="360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7795811-F3FD-7D8C-75A2-3248C9556596}"/>
              </a:ext>
            </a:extLst>
          </p:cNvPr>
          <p:cNvSpPr/>
          <p:nvPr/>
        </p:nvSpPr>
        <p:spPr bwMode="white">
          <a:xfrm>
            <a:off x="1138009" y="4294716"/>
            <a:ext cx="9001000" cy="360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FCBF1A1-F697-3D10-DE30-F43B9617A5BA}"/>
              </a:ext>
            </a:extLst>
          </p:cNvPr>
          <p:cNvSpPr/>
          <p:nvPr/>
        </p:nvSpPr>
        <p:spPr bwMode="white">
          <a:xfrm>
            <a:off x="1138009" y="4742009"/>
            <a:ext cx="9001000" cy="360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664BCE9-BAE6-5EE4-D8A2-C573A700CD28}"/>
              </a:ext>
            </a:extLst>
          </p:cNvPr>
          <p:cNvSpPr/>
          <p:nvPr/>
        </p:nvSpPr>
        <p:spPr bwMode="white">
          <a:xfrm>
            <a:off x="1091393" y="5216083"/>
            <a:ext cx="900100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9437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3DE9EC0-EB12-8746-2E1A-D53D6C84999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611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3F9B466-4B56-BDF6-92CA-D87D140F3DB9}"/>
              </a:ext>
            </a:extLst>
          </p:cNvPr>
          <p:cNvSpPr/>
          <p:nvPr/>
        </p:nvSpPr>
        <p:spPr bwMode="white">
          <a:xfrm>
            <a:off x="1120000" y="2099390"/>
            <a:ext cx="3171428" cy="229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7FF1B3E-7ED5-DF96-641C-4D1DD15F925F}"/>
              </a:ext>
            </a:extLst>
          </p:cNvPr>
          <p:cNvSpPr/>
          <p:nvPr/>
        </p:nvSpPr>
        <p:spPr bwMode="white">
          <a:xfrm>
            <a:off x="1148571" y="2529327"/>
            <a:ext cx="7009523" cy="229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86CCD67-B06B-1EA7-F534-F0FB0F5FA6E0}"/>
              </a:ext>
            </a:extLst>
          </p:cNvPr>
          <p:cNvSpPr/>
          <p:nvPr/>
        </p:nvSpPr>
        <p:spPr bwMode="white">
          <a:xfrm>
            <a:off x="1148571" y="2968818"/>
            <a:ext cx="2285714" cy="229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DA006613-8039-3B03-BC93-AB7519F10CD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9085" y="3765951"/>
            <a:ext cx="10800000" cy="17619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25ADC64-9BC2-FE63-3403-0BF5381D49A8}"/>
              </a:ext>
            </a:extLst>
          </p:cNvPr>
          <p:cNvSpPr/>
          <p:nvPr/>
        </p:nvSpPr>
        <p:spPr bwMode="white">
          <a:xfrm>
            <a:off x="1098124" y="3341429"/>
            <a:ext cx="4349803" cy="391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86D4280-0996-D90B-FFA0-903A0CD4AEE8}"/>
              </a:ext>
            </a:extLst>
          </p:cNvPr>
          <p:cNvSpPr/>
          <p:nvPr/>
        </p:nvSpPr>
        <p:spPr bwMode="white">
          <a:xfrm>
            <a:off x="1147300" y="3791846"/>
            <a:ext cx="4732676" cy="391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E1F1813-5E9A-0030-67F1-BACB1751D14E}"/>
              </a:ext>
            </a:extLst>
          </p:cNvPr>
          <p:cNvSpPr/>
          <p:nvPr/>
        </p:nvSpPr>
        <p:spPr bwMode="white">
          <a:xfrm>
            <a:off x="1135799" y="4268174"/>
            <a:ext cx="4349803" cy="391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115888B-6BD8-E723-14F1-E7B968E64D54}"/>
              </a:ext>
            </a:extLst>
          </p:cNvPr>
          <p:cNvSpPr/>
          <p:nvPr/>
        </p:nvSpPr>
        <p:spPr bwMode="white">
          <a:xfrm>
            <a:off x="1135798" y="4744502"/>
            <a:ext cx="4349803" cy="391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D547254-2B75-E4D5-1C4A-AEE6F6173951}"/>
              </a:ext>
            </a:extLst>
          </p:cNvPr>
          <p:cNvSpPr/>
          <p:nvPr/>
        </p:nvSpPr>
        <p:spPr bwMode="white">
          <a:xfrm>
            <a:off x="1152511" y="5128055"/>
            <a:ext cx="4799473" cy="391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8576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3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63</cp:revision>
  <dcterms:created xsi:type="dcterms:W3CDTF">2015-09-16T06:44:00Z</dcterms:created>
  <dcterms:modified xsi:type="dcterms:W3CDTF">2024-04-27T09:03:22Z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