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5" r:id="rId4"/>
    <p:sldId id="334" r:id="rId5"/>
    <p:sldId id="333" r:id="rId6"/>
    <p:sldId id="332" r:id="rId7"/>
    <p:sldId id="331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797" autoAdjust="0"/>
    <p:restoredTop sz="94660"/>
  </p:normalViewPr>
  <p:slideViewPr>
    <p:cSldViewPr showGuides="1">
      <p:cViewPr varScale="1">
        <p:scale>
          <a:sx n="104" d="100"/>
          <a:sy n="104" d="100"/>
        </p:scale>
        <p:origin x="224" y="4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A755EAC1-ABA3-8A63-7B45-11506168EFF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5692" y="3155222"/>
            <a:ext cx="11640616" cy="547556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DCAEF82-CEE5-7346-233A-0866328701C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081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46470956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89C55AE-6229-2AA0-68CE-74CF8250F07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836712"/>
            <a:ext cx="876670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EF901C34-D80B-44CB-1C24-EF7B0F0963B6}"/>
              </a:ext>
            </a:extLst>
          </p:cNvPr>
          <p:cNvSpPr/>
          <p:nvPr/>
        </p:nvSpPr>
        <p:spPr bwMode="white">
          <a:xfrm>
            <a:off x="695400" y="4869160"/>
            <a:ext cx="7416824" cy="936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8640930A-77BD-55A7-564E-617A9277F178}"/>
              </a:ext>
            </a:extLst>
          </p:cNvPr>
          <p:cNvSpPr/>
          <p:nvPr/>
        </p:nvSpPr>
        <p:spPr bwMode="white">
          <a:xfrm>
            <a:off x="800897" y="6055678"/>
            <a:ext cx="4104456" cy="5410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81943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958EE6E-0F52-AD18-694C-A82CC44C310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908720"/>
            <a:ext cx="942813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93612E09-424E-54C0-66DC-E12AA2391F5E}"/>
              </a:ext>
            </a:extLst>
          </p:cNvPr>
          <p:cNvSpPr/>
          <p:nvPr/>
        </p:nvSpPr>
        <p:spPr bwMode="white">
          <a:xfrm>
            <a:off x="695400" y="1052736"/>
            <a:ext cx="8352928" cy="5410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7FFDE879-A652-7428-065A-3CCC1832625A}"/>
              </a:ext>
            </a:extLst>
          </p:cNvPr>
          <p:cNvSpPr/>
          <p:nvPr/>
        </p:nvSpPr>
        <p:spPr bwMode="white">
          <a:xfrm>
            <a:off x="767408" y="1844824"/>
            <a:ext cx="8352928" cy="5410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26AFC67F-C8CE-F599-EF6C-EE9C7EBEA6CE}"/>
              </a:ext>
            </a:extLst>
          </p:cNvPr>
          <p:cNvSpPr/>
          <p:nvPr/>
        </p:nvSpPr>
        <p:spPr bwMode="white">
          <a:xfrm>
            <a:off x="866389" y="2665613"/>
            <a:ext cx="8352928" cy="5410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>
            <a:extLst>
              <a:ext uri="{FF2B5EF4-FFF2-40B4-BE49-F238E27FC236}">
                <a16:creationId xmlns:a16="http://schemas.microsoft.com/office/drawing/2014/main" id="{CE81A4F2-BD90-45F5-F8D8-5DAB76680EAE}"/>
              </a:ext>
            </a:extLst>
          </p:cNvPr>
          <p:cNvSpPr/>
          <p:nvPr/>
        </p:nvSpPr>
        <p:spPr bwMode="white">
          <a:xfrm>
            <a:off x="870046" y="3429000"/>
            <a:ext cx="8352928" cy="5410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>
            <a:extLst>
              <a:ext uri="{FF2B5EF4-FFF2-40B4-BE49-F238E27FC236}">
                <a16:creationId xmlns:a16="http://schemas.microsoft.com/office/drawing/2014/main" id="{74DF8875-48EC-D27A-7C73-44080238C216}"/>
              </a:ext>
            </a:extLst>
          </p:cNvPr>
          <p:cNvSpPr/>
          <p:nvPr/>
        </p:nvSpPr>
        <p:spPr bwMode="white">
          <a:xfrm>
            <a:off x="839416" y="4201626"/>
            <a:ext cx="8352928" cy="5410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>
            <a:extLst>
              <a:ext uri="{FF2B5EF4-FFF2-40B4-BE49-F238E27FC236}">
                <a16:creationId xmlns:a16="http://schemas.microsoft.com/office/drawing/2014/main" id="{FB05814B-2690-573B-B97E-44CCE2423D50}"/>
              </a:ext>
            </a:extLst>
          </p:cNvPr>
          <p:cNvSpPr/>
          <p:nvPr/>
        </p:nvSpPr>
        <p:spPr bwMode="white">
          <a:xfrm>
            <a:off x="778814" y="4974252"/>
            <a:ext cx="8352928" cy="5410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>
            <a:extLst>
              <a:ext uri="{FF2B5EF4-FFF2-40B4-BE49-F238E27FC236}">
                <a16:creationId xmlns:a16="http://schemas.microsoft.com/office/drawing/2014/main" id="{3FDCC595-2CEF-0B0A-8AAC-6B4BA2282980}"/>
              </a:ext>
            </a:extLst>
          </p:cNvPr>
          <p:cNvSpPr/>
          <p:nvPr/>
        </p:nvSpPr>
        <p:spPr bwMode="white">
          <a:xfrm>
            <a:off x="839338" y="5678763"/>
            <a:ext cx="8352928" cy="5410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71688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EFF4CE2-E69C-FED6-B7E7-118490AC964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5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EED82C9-E129-31F1-39FA-09E7C13A7EC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980728"/>
            <a:ext cx="10800000" cy="5625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A095B64-10B5-82EA-A4B7-E690A7636997}"/>
              </a:ext>
            </a:extLst>
          </p:cNvPr>
          <p:cNvSpPr/>
          <p:nvPr/>
        </p:nvSpPr>
        <p:spPr bwMode="white">
          <a:xfrm>
            <a:off x="5395979" y="2038990"/>
            <a:ext cx="2323809" cy="4576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ECB98C2-ADBD-9DB7-BDCA-24600134D1C9}"/>
              </a:ext>
            </a:extLst>
          </p:cNvPr>
          <p:cNvSpPr/>
          <p:nvPr/>
        </p:nvSpPr>
        <p:spPr bwMode="white">
          <a:xfrm>
            <a:off x="7834074" y="2996952"/>
            <a:ext cx="1502286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491ACF6-8205-2145-C6D5-906790E4C5B8}"/>
              </a:ext>
            </a:extLst>
          </p:cNvPr>
          <p:cNvSpPr/>
          <p:nvPr/>
        </p:nvSpPr>
        <p:spPr bwMode="white">
          <a:xfrm>
            <a:off x="1357884" y="5814414"/>
            <a:ext cx="1057142" cy="4957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31194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E38E694-4048-853E-A10E-4B1DDF1E7EA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052736"/>
            <a:ext cx="10800000" cy="27333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060FBDD-0416-0BE1-661D-882ECFEFCE4F}"/>
              </a:ext>
            </a:extLst>
          </p:cNvPr>
          <p:cNvSpPr/>
          <p:nvPr/>
        </p:nvSpPr>
        <p:spPr bwMode="white">
          <a:xfrm>
            <a:off x="6653122" y="1281307"/>
            <a:ext cx="1323809" cy="4095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13B8370-7137-A73A-B1C0-52E128756BB4}"/>
              </a:ext>
            </a:extLst>
          </p:cNvPr>
          <p:cNvSpPr/>
          <p:nvPr/>
        </p:nvSpPr>
        <p:spPr bwMode="white">
          <a:xfrm>
            <a:off x="8634074" y="2224164"/>
            <a:ext cx="1352380" cy="4190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12299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B532D25-71E8-B34D-9FD3-FCF93046730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908720"/>
            <a:ext cx="980940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7D96D4D-A24A-AA94-793D-5500358A1E41}"/>
              </a:ext>
            </a:extLst>
          </p:cNvPr>
          <p:cNvSpPr/>
          <p:nvPr/>
        </p:nvSpPr>
        <p:spPr bwMode="white">
          <a:xfrm>
            <a:off x="1286424" y="3749742"/>
            <a:ext cx="7329856" cy="5433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B6AAA9E8-4D94-B600-C629-077EAAC42EAD}"/>
              </a:ext>
            </a:extLst>
          </p:cNvPr>
          <p:cNvSpPr/>
          <p:nvPr/>
        </p:nvSpPr>
        <p:spPr bwMode="white">
          <a:xfrm>
            <a:off x="1286424" y="4509120"/>
            <a:ext cx="7329856" cy="5433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5525EB6E-5070-1765-E4C8-36939D31FE3B}"/>
              </a:ext>
            </a:extLst>
          </p:cNvPr>
          <p:cNvSpPr/>
          <p:nvPr/>
        </p:nvSpPr>
        <p:spPr bwMode="white">
          <a:xfrm>
            <a:off x="1286424" y="5317243"/>
            <a:ext cx="7329856" cy="5433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9C97837D-5BEB-0ED0-ACF6-0B2794B63F64}"/>
              </a:ext>
            </a:extLst>
          </p:cNvPr>
          <p:cNvSpPr/>
          <p:nvPr/>
        </p:nvSpPr>
        <p:spPr bwMode="white">
          <a:xfrm>
            <a:off x="1199456" y="6125366"/>
            <a:ext cx="7329856" cy="5433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7178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  <p:bldP spid="14" grpId="0" animBg="1"/>
      <p:bldP spid="1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A916611-25F2-108F-9279-BDA37C2FBC7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692696"/>
            <a:ext cx="8856384" cy="47083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C5102EE6-CCF0-FF93-C1B0-3BB4CA7693F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672"/>
          <a:stretch/>
        </p:blipFill>
        <p:spPr>
          <a:xfrm>
            <a:off x="5663352" y="4602235"/>
            <a:ext cx="3888432" cy="27064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0329559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3C98BC6-8780-6A1F-A21A-AAC708ADD0B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1052736"/>
            <a:ext cx="10800000" cy="38583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0D78EB87-B443-CFB1-6943-661A0C922D9A}"/>
              </a:ext>
            </a:extLst>
          </p:cNvPr>
          <p:cNvSpPr/>
          <p:nvPr/>
        </p:nvSpPr>
        <p:spPr bwMode="white">
          <a:xfrm>
            <a:off x="816867" y="1268760"/>
            <a:ext cx="5135117" cy="23762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29ECBCF0-0A5B-DAA1-87C9-A5CCF79A834B}"/>
              </a:ext>
            </a:extLst>
          </p:cNvPr>
          <p:cNvSpPr/>
          <p:nvPr/>
        </p:nvSpPr>
        <p:spPr bwMode="white">
          <a:xfrm>
            <a:off x="861965" y="3951453"/>
            <a:ext cx="7329856" cy="5433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1" name="img_16777215">
            <a:extLst>
              <a:ext uri="{FF2B5EF4-FFF2-40B4-BE49-F238E27FC236}">
                <a16:creationId xmlns:a16="http://schemas.microsoft.com/office/drawing/2014/main" id="{51A9B86C-3315-6B37-A786-626C34770EB3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1965" y="4653136"/>
            <a:ext cx="10800000" cy="19574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2DF12CAE-ABAE-0A02-02EC-306D8C99116B}"/>
              </a:ext>
            </a:extLst>
          </p:cNvPr>
          <p:cNvSpPr/>
          <p:nvPr/>
        </p:nvSpPr>
        <p:spPr bwMode="white">
          <a:xfrm>
            <a:off x="790645" y="4701905"/>
            <a:ext cx="7329856" cy="5433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264BB9EB-351D-4C3E-58FB-A7E5B62FCC85}"/>
              </a:ext>
            </a:extLst>
          </p:cNvPr>
          <p:cNvSpPr/>
          <p:nvPr/>
        </p:nvSpPr>
        <p:spPr bwMode="white">
          <a:xfrm>
            <a:off x="861965" y="5589240"/>
            <a:ext cx="7329856" cy="5433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12852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0" grpId="0" animBg="1"/>
      <p:bldP spid="22" grpId="0" animBg="1"/>
      <p:bldP spid="2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AC3FE0E-9C70-65F3-8168-48BF72A97C1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836712"/>
            <a:ext cx="10800000" cy="57290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05AAFDD-7F60-828D-3A2F-0CAAF1429391}"/>
              </a:ext>
            </a:extLst>
          </p:cNvPr>
          <p:cNvSpPr/>
          <p:nvPr/>
        </p:nvSpPr>
        <p:spPr bwMode="white">
          <a:xfrm>
            <a:off x="1276952" y="4992903"/>
            <a:ext cx="6619248" cy="6291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EB80571-00CB-7448-95F7-5A847BD5DD70}"/>
              </a:ext>
            </a:extLst>
          </p:cNvPr>
          <p:cNvSpPr/>
          <p:nvPr/>
        </p:nvSpPr>
        <p:spPr bwMode="white">
          <a:xfrm>
            <a:off x="1315047" y="5869898"/>
            <a:ext cx="5600000" cy="4480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3506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819F4E9-85C2-AD59-10A3-01759150E0E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1124744"/>
            <a:ext cx="10800000" cy="48768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EF464D2-0EB7-155A-3DDB-B669EB5E5868}"/>
              </a:ext>
            </a:extLst>
          </p:cNvPr>
          <p:cNvSpPr/>
          <p:nvPr/>
        </p:nvSpPr>
        <p:spPr bwMode="white">
          <a:xfrm>
            <a:off x="767408" y="1340768"/>
            <a:ext cx="10369152" cy="1440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D476420D-F396-0F9A-7A3F-B19A4789DB3B}"/>
              </a:ext>
            </a:extLst>
          </p:cNvPr>
          <p:cNvSpPr/>
          <p:nvPr/>
        </p:nvSpPr>
        <p:spPr bwMode="white">
          <a:xfrm>
            <a:off x="767408" y="3103990"/>
            <a:ext cx="4104456" cy="5410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7CF66D6D-EB6A-53F6-B4EC-9C1CB33D91C0}"/>
              </a:ext>
            </a:extLst>
          </p:cNvPr>
          <p:cNvSpPr/>
          <p:nvPr/>
        </p:nvSpPr>
        <p:spPr bwMode="white">
          <a:xfrm>
            <a:off x="839416" y="3861048"/>
            <a:ext cx="6912768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0F727272-9466-1324-877C-E88690AEFD11}"/>
              </a:ext>
            </a:extLst>
          </p:cNvPr>
          <p:cNvSpPr/>
          <p:nvPr/>
        </p:nvSpPr>
        <p:spPr bwMode="white">
          <a:xfrm>
            <a:off x="781656" y="4869160"/>
            <a:ext cx="7906631" cy="5410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84361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  <p:bldP spid="21" grpId="0" animBg="1"/>
      <p:bldP spid="22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4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fuyu yang</cp:lastModifiedBy>
  <cp:revision>63</cp:revision>
  <dcterms:created xsi:type="dcterms:W3CDTF">2015-09-16T06:44:00Z</dcterms:created>
  <dcterms:modified xsi:type="dcterms:W3CDTF">2024-04-27T13:37:23Z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