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4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F5A3FF-9125-CF03-5959-C39CD7616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284" y="3076526"/>
            <a:ext cx="6849431" cy="7049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52F64-BF4E-0C58-70F4-BE86B801B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3461B6-D67C-3BA1-8443-FE47487F6127}"/>
              </a:ext>
            </a:extLst>
          </p:cNvPr>
          <p:cNvSpPr/>
          <p:nvPr/>
        </p:nvSpPr>
        <p:spPr bwMode="white">
          <a:xfrm>
            <a:off x="1775520" y="4653136"/>
            <a:ext cx="2160240" cy="119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3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73758-0BB6-378C-0099-7B83A0B4F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9552464" cy="459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A4FF2-7DC4-4D27-79A1-0B332C594DCC}"/>
              </a:ext>
            </a:extLst>
          </p:cNvPr>
          <p:cNvSpPr/>
          <p:nvPr/>
        </p:nvSpPr>
        <p:spPr bwMode="white">
          <a:xfrm>
            <a:off x="7032104" y="4086425"/>
            <a:ext cx="2711704" cy="50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999815-CBB9-DCDF-9ED5-BCBEA48E9D0B}"/>
              </a:ext>
            </a:extLst>
          </p:cNvPr>
          <p:cNvSpPr/>
          <p:nvPr/>
        </p:nvSpPr>
        <p:spPr bwMode="white">
          <a:xfrm>
            <a:off x="1055440" y="4869160"/>
            <a:ext cx="1872208" cy="55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155AF6-94CF-629F-7C03-3575F6097E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350" y="1304269"/>
            <a:ext cx="3145601" cy="276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505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E35BA-2E94-E680-66FF-DC57E7E36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2529"/>
            <a:ext cx="10009112" cy="373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20ADF-E7F3-8A63-D636-6EE890B129CB}"/>
              </a:ext>
            </a:extLst>
          </p:cNvPr>
          <p:cNvSpPr/>
          <p:nvPr/>
        </p:nvSpPr>
        <p:spPr bwMode="white">
          <a:xfrm>
            <a:off x="6456040" y="3564817"/>
            <a:ext cx="1835525" cy="106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B6D746-A5A9-77ED-C4B3-0681BDCFCF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055" y="3488372"/>
            <a:ext cx="4078641" cy="303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9F9E654-A67D-2460-DAC7-AB1CA48B98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76"/>
          <a:stretch/>
        </p:blipFill>
        <p:spPr>
          <a:xfrm>
            <a:off x="83932" y="4626332"/>
            <a:ext cx="10800000" cy="76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532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4FDF4-0D32-DFE3-2C99-2BCC25C5DA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"/>
          <a:stretch/>
        </p:blipFill>
        <p:spPr>
          <a:xfrm>
            <a:off x="720000" y="1124744"/>
            <a:ext cx="10800000" cy="455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1024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6912B-2E9F-BD75-8DAC-69C8EE368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4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B70B1D-E06E-45FB-7241-F5EEC3793FD6}"/>
              </a:ext>
            </a:extLst>
          </p:cNvPr>
          <p:cNvSpPr/>
          <p:nvPr/>
        </p:nvSpPr>
        <p:spPr bwMode="white">
          <a:xfrm>
            <a:off x="2855640" y="3789041"/>
            <a:ext cx="1008111" cy="11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BD0BD5-B9DE-B181-BC7C-EE6A404547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9" t="3244" b="26405"/>
          <a:stretch/>
        </p:blipFill>
        <p:spPr>
          <a:xfrm>
            <a:off x="6744072" y="3581322"/>
            <a:ext cx="3695808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41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EF35A-D0EF-F2DF-4A3C-A474E9E328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9118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42046-8A2B-F2A6-3C58-6AC4D238C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43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130338-21D8-2D6C-1524-812E4C4E6B8F}"/>
              </a:ext>
            </a:extLst>
          </p:cNvPr>
          <p:cNvSpPr/>
          <p:nvPr/>
        </p:nvSpPr>
        <p:spPr bwMode="white">
          <a:xfrm>
            <a:off x="695400" y="980729"/>
            <a:ext cx="7847619" cy="201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345182-B9CD-0088-DB63-251EFE26B84D}"/>
              </a:ext>
            </a:extLst>
          </p:cNvPr>
          <p:cNvSpPr/>
          <p:nvPr/>
        </p:nvSpPr>
        <p:spPr bwMode="white">
          <a:xfrm>
            <a:off x="767409" y="3447062"/>
            <a:ext cx="324036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232852-90C2-25AD-45E6-27B6C3DFB26D}"/>
              </a:ext>
            </a:extLst>
          </p:cNvPr>
          <p:cNvSpPr/>
          <p:nvPr/>
        </p:nvSpPr>
        <p:spPr bwMode="white">
          <a:xfrm>
            <a:off x="4007769" y="3284984"/>
            <a:ext cx="4968551" cy="109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F4089C-AA01-8A4D-8D5E-0A9BDF9819AC}"/>
              </a:ext>
            </a:extLst>
          </p:cNvPr>
          <p:cNvSpPr/>
          <p:nvPr/>
        </p:nvSpPr>
        <p:spPr bwMode="white">
          <a:xfrm>
            <a:off x="911424" y="4657657"/>
            <a:ext cx="7847619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29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04F2A-FF32-64C9-575A-15CF8E0CF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9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9AB31B-8623-A6FD-E8D0-935B478795D1}"/>
              </a:ext>
            </a:extLst>
          </p:cNvPr>
          <p:cNvSpPr/>
          <p:nvPr/>
        </p:nvSpPr>
        <p:spPr bwMode="white">
          <a:xfrm>
            <a:off x="839416" y="1196752"/>
            <a:ext cx="7847619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B18B97-91E3-E9D4-6116-7DE17A9FDF44}"/>
              </a:ext>
            </a:extLst>
          </p:cNvPr>
          <p:cNvSpPr/>
          <p:nvPr/>
        </p:nvSpPr>
        <p:spPr bwMode="white">
          <a:xfrm>
            <a:off x="839416" y="3429000"/>
            <a:ext cx="914501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E88FB4-3686-7D88-D7DF-172CFD79AA4E}"/>
              </a:ext>
            </a:extLst>
          </p:cNvPr>
          <p:cNvSpPr/>
          <p:nvPr/>
        </p:nvSpPr>
        <p:spPr bwMode="white">
          <a:xfrm>
            <a:off x="848381" y="4796042"/>
            <a:ext cx="9208059" cy="10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2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FD6D2-DD70-A258-024D-B27C44D8F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48655"/>
            <a:ext cx="9192424" cy="513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282272-A8C4-F4BF-9F0B-A83DA68555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2" b="44994"/>
          <a:stretch/>
        </p:blipFill>
        <p:spPr>
          <a:xfrm>
            <a:off x="9120336" y="1268760"/>
            <a:ext cx="3600400" cy="257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8105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43DEB-890A-45A9-8F94-442D9FE1A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2BAD13-4EE8-CAED-3116-9C8FDFA79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2" b="44994"/>
          <a:stretch/>
        </p:blipFill>
        <p:spPr>
          <a:xfrm>
            <a:off x="6312024" y="4309680"/>
            <a:ext cx="3600400" cy="257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6274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C19F1-5C1B-0157-B62F-CC8D306005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7442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C2887-F539-12E3-9BA0-107B01E3B34D}"/>
              </a:ext>
            </a:extLst>
          </p:cNvPr>
          <p:cNvSpPr/>
          <p:nvPr/>
        </p:nvSpPr>
        <p:spPr bwMode="white">
          <a:xfrm>
            <a:off x="7389270" y="2196494"/>
            <a:ext cx="249400" cy="28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2E0F4-9ADA-C96A-72CE-7D9A8EF39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910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38C1D5-27C7-728D-CCAA-109534120A95}"/>
              </a:ext>
            </a:extLst>
          </p:cNvPr>
          <p:cNvSpPr/>
          <p:nvPr/>
        </p:nvSpPr>
        <p:spPr bwMode="white">
          <a:xfrm>
            <a:off x="911424" y="1049306"/>
            <a:ext cx="4752528" cy="223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B6E80-D28C-E179-65BD-325807170837}"/>
              </a:ext>
            </a:extLst>
          </p:cNvPr>
          <p:cNvSpPr/>
          <p:nvPr/>
        </p:nvSpPr>
        <p:spPr bwMode="white">
          <a:xfrm>
            <a:off x="911424" y="3501008"/>
            <a:ext cx="4752528" cy="50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767DAC-96FE-A2F1-D1D9-2204362183E3}"/>
              </a:ext>
            </a:extLst>
          </p:cNvPr>
          <p:cNvSpPr/>
          <p:nvPr/>
        </p:nvSpPr>
        <p:spPr bwMode="white">
          <a:xfrm>
            <a:off x="982967" y="4224518"/>
            <a:ext cx="4752528" cy="86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EF813D-D7E3-A27A-04B8-84DC57988150}"/>
              </a:ext>
            </a:extLst>
          </p:cNvPr>
          <p:cNvSpPr/>
          <p:nvPr/>
        </p:nvSpPr>
        <p:spPr bwMode="white">
          <a:xfrm>
            <a:off x="911424" y="5369466"/>
            <a:ext cx="4752528" cy="50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CD350B-C7F9-159E-6BA6-A5AC9AC2E6C6}"/>
              </a:ext>
            </a:extLst>
          </p:cNvPr>
          <p:cNvSpPr/>
          <p:nvPr/>
        </p:nvSpPr>
        <p:spPr bwMode="white">
          <a:xfrm>
            <a:off x="1055440" y="6062244"/>
            <a:ext cx="7992888" cy="50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1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9904D-748C-E6C2-0C41-E5CA41EDD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8563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0750E33-C419-4575-EC84-77C8A151E5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10" t="11252" b="39993"/>
          <a:stretch/>
        </p:blipFill>
        <p:spPr>
          <a:xfrm>
            <a:off x="9192344" y="1124744"/>
            <a:ext cx="3631543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8702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AE2A4-4B04-FEED-9F64-E3021A78D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312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24CE6F-038B-601B-2056-9E95FF8694C6}"/>
              </a:ext>
            </a:extLst>
          </p:cNvPr>
          <p:cNvSpPr/>
          <p:nvPr/>
        </p:nvSpPr>
        <p:spPr bwMode="white">
          <a:xfrm>
            <a:off x="551384" y="908720"/>
            <a:ext cx="59766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4E782-DBA2-00CC-B589-51D1E7BA0578}"/>
              </a:ext>
            </a:extLst>
          </p:cNvPr>
          <p:cNvSpPr/>
          <p:nvPr/>
        </p:nvSpPr>
        <p:spPr bwMode="white">
          <a:xfrm>
            <a:off x="767408" y="1700808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FB69FB-A0E7-242B-A84F-5D01210D275F}"/>
              </a:ext>
            </a:extLst>
          </p:cNvPr>
          <p:cNvSpPr/>
          <p:nvPr/>
        </p:nvSpPr>
        <p:spPr bwMode="white">
          <a:xfrm>
            <a:off x="822601" y="2420888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57829B-B5D8-9AE1-72D1-FBFE1605EAB2}"/>
              </a:ext>
            </a:extLst>
          </p:cNvPr>
          <p:cNvSpPr/>
          <p:nvPr/>
        </p:nvSpPr>
        <p:spPr bwMode="white">
          <a:xfrm>
            <a:off x="695400" y="3140648"/>
            <a:ext cx="4392488" cy="79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0F4902-557D-06BF-710D-23F59011F14E}"/>
              </a:ext>
            </a:extLst>
          </p:cNvPr>
          <p:cNvSpPr/>
          <p:nvPr/>
        </p:nvSpPr>
        <p:spPr bwMode="white">
          <a:xfrm>
            <a:off x="771445" y="4149080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5E71B3-1A4B-19F2-0CBE-577F427D505E}"/>
              </a:ext>
            </a:extLst>
          </p:cNvPr>
          <p:cNvSpPr/>
          <p:nvPr/>
        </p:nvSpPr>
        <p:spPr bwMode="white">
          <a:xfrm>
            <a:off x="791088" y="4869160"/>
            <a:ext cx="68170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5CA57F-3DD2-2BF7-08F7-7B8272BB965D}"/>
              </a:ext>
            </a:extLst>
          </p:cNvPr>
          <p:cNvSpPr/>
          <p:nvPr/>
        </p:nvSpPr>
        <p:spPr bwMode="white">
          <a:xfrm>
            <a:off x="911424" y="5949280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8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824F4-2FA2-D7BE-A56A-1B956DCAE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119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E21947-CF51-3C6B-BD4B-DF724AA703BF}"/>
              </a:ext>
            </a:extLst>
          </p:cNvPr>
          <p:cNvSpPr/>
          <p:nvPr/>
        </p:nvSpPr>
        <p:spPr bwMode="white">
          <a:xfrm>
            <a:off x="836084" y="908720"/>
            <a:ext cx="763618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560E10-B8B5-E32B-C1D4-D2D28ADA5632}"/>
              </a:ext>
            </a:extLst>
          </p:cNvPr>
          <p:cNvSpPr/>
          <p:nvPr/>
        </p:nvSpPr>
        <p:spPr bwMode="white">
          <a:xfrm>
            <a:off x="695400" y="2880830"/>
            <a:ext cx="4392488" cy="83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F72D17-EC9F-842E-D8BB-719223801A16}"/>
              </a:ext>
            </a:extLst>
          </p:cNvPr>
          <p:cNvSpPr/>
          <p:nvPr/>
        </p:nvSpPr>
        <p:spPr bwMode="white">
          <a:xfrm>
            <a:off x="838083" y="3947003"/>
            <a:ext cx="6547118" cy="83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599C54-E742-0701-B242-E3BFEDF6274D}"/>
              </a:ext>
            </a:extLst>
          </p:cNvPr>
          <p:cNvSpPr/>
          <p:nvPr/>
        </p:nvSpPr>
        <p:spPr bwMode="white">
          <a:xfrm>
            <a:off x="845026" y="5013176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E9D8C7-CCC2-C766-C4D2-240413DAA883}"/>
              </a:ext>
            </a:extLst>
          </p:cNvPr>
          <p:cNvSpPr/>
          <p:nvPr/>
        </p:nvSpPr>
        <p:spPr bwMode="white">
          <a:xfrm>
            <a:off x="836084" y="5806243"/>
            <a:ext cx="6196020" cy="83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27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1BDDC-6437-27C5-6611-DE0687D14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95D42-5251-76B4-1AA9-896BD52520C2}"/>
              </a:ext>
            </a:extLst>
          </p:cNvPr>
          <p:cNvSpPr/>
          <p:nvPr/>
        </p:nvSpPr>
        <p:spPr bwMode="white">
          <a:xfrm>
            <a:off x="10100952" y="2716001"/>
            <a:ext cx="428570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70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BC681-EE0C-EC43-EA0F-CC995CEDF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7784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D34940-BEE3-DC31-0F3B-667766CED328}"/>
              </a:ext>
            </a:extLst>
          </p:cNvPr>
          <p:cNvSpPr/>
          <p:nvPr/>
        </p:nvSpPr>
        <p:spPr bwMode="white">
          <a:xfrm>
            <a:off x="7593880" y="3514185"/>
            <a:ext cx="308893" cy="2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6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F48F6-F893-C8DD-3408-99A9C7BE1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31DE2-6D19-7D9A-F067-5CBA1085BE38}"/>
              </a:ext>
            </a:extLst>
          </p:cNvPr>
          <p:cNvSpPr/>
          <p:nvPr/>
        </p:nvSpPr>
        <p:spPr bwMode="white">
          <a:xfrm>
            <a:off x="9919240" y="3003844"/>
            <a:ext cx="363127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87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EEB5A-1EE4-1F7D-CCCB-3C562985D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128528" cy="301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B8193-4A32-29C7-619E-B2A21E613C6F}"/>
              </a:ext>
            </a:extLst>
          </p:cNvPr>
          <p:cNvSpPr/>
          <p:nvPr/>
        </p:nvSpPr>
        <p:spPr bwMode="white">
          <a:xfrm>
            <a:off x="9624392" y="3256021"/>
            <a:ext cx="504056" cy="53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5BAD34-360F-D225-B3B5-7432EF5C27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828134"/>
            <a:ext cx="10128528" cy="291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035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B5B2F-091C-D169-629B-1DA50E553C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98847B-5BCA-A43D-FE98-FD34B259E215}"/>
              </a:ext>
            </a:extLst>
          </p:cNvPr>
          <p:cNvSpPr/>
          <p:nvPr/>
        </p:nvSpPr>
        <p:spPr bwMode="white">
          <a:xfrm>
            <a:off x="9860574" y="5260000"/>
            <a:ext cx="365257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53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CA851-B213-87F0-AB42-415237ACC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44012E-B9BB-05CD-691B-3486B104A78F}"/>
              </a:ext>
            </a:extLst>
          </p:cNvPr>
          <p:cNvSpPr/>
          <p:nvPr/>
        </p:nvSpPr>
        <p:spPr bwMode="white">
          <a:xfrm>
            <a:off x="4205714" y="2996953"/>
            <a:ext cx="102619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26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71EF1-48F4-4510-8B13-3EB22C9E26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15875"/>
            <a:ext cx="10800000" cy="482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3378C9-72E3-F5C4-0BBA-F4DEDF6C8770}"/>
              </a:ext>
            </a:extLst>
          </p:cNvPr>
          <p:cNvSpPr/>
          <p:nvPr/>
        </p:nvSpPr>
        <p:spPr bwMode="white">
          <a:xfrm>
            <a:off x="10219809" y="3629298"/>
            <a:ext cx="1019047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7F538D-F53B-9377-4775-202A989D7259}"/>
              </a:ext>
            </a:extLst>
          </p:cNvPr>
          <p:cNvSpPr/>
          <p:nvPr/>
        </p:nvSpPr>
        <p:spPr bwMode="white">
          <a:xfrm>
            <a:off x="1127448" y="4437112"/>
            <a:ext cx="864096" cy="113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67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