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3" r:id="rId7"/>
    <p:sldId id="314" r:id="rId8"/>
    <p:sldId id="315" r:id="rId9"/>
    <p:sldId id="318" r:id="rId10"/>
    <p:sldId id="319" r:id="rId11"/>
    <p:sldId id="320" r:id="rId12"/>
    <p:sldId id="321" r:id="rId13"/>
    <p:sldId id="322" r:id="rId14"/>
    <p:sldId id="328" r:id="rId15"/>
    <p:sldId id="323" r:id="rId16"/>
    <p:sldId id="32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3.bin"/><Relationship Id="rId7" Type="http://schemas.openxmlformats.org/officeDocument/2006/relationships/image" Target="../media/image5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7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73" name="yt_image_1357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1676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5" name="yt_shape_13575"/>
          <p:cNvSpPr txBox="1"/>
          <p:nvPr/>
        </p:nvSpPr>
        <p:spPr>
          <a:xfrm>
            <a:off x="540000" y="1698933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已知两边解直角三角形</a:t>
            </a:r>
          </a:p>
        </p:txBody>
      </p:sp>
      <p:sp>
        <p:nvSpPr>
          <p:cNvPr id="13576" name="yt_shape_13576"/>
          <p:cNvSpPr txBox="1"/>
          <p:nvPr/>
        </p:nvSpPr>
        <p:spPr>
          <a:xfrm>
            <a:off x="540120" y="219413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欲求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27ee"/>
              </a:rPr>
              <a:t>最适宜的做法是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77" name="yt_table_1357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391366"/>
              </p:ext>
            </p:extLst>
          </p:nvPr>
        </p:nvGraphicFramePr>
        <p:xfrm>
          <a:off x="540047" y="3153573"/>
          <a:ext cx="6926263" cy="1901952"/>
        </p:xfrm>
        <a:graphic>
          <a:graphicData uri="http://schemas.openxmlformats.org/drawingml/2006/table">
            <a:tbl>
              <a:tblPr/>
              <a:tblGrid>
                <a:gridCol w="692626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根据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tan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根据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sin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根据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cos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先根据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sin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求出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再利用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79" name="yt_shape_13579"/>
              <p:cNvSpPr txBox="1"/>
              <p:nvPr/>
            </p:nvSpPr>
            <p:spPr>
              <a:xfrm>
                <a:off x="540000" y="5105893"/>
                <a:ext cx="11043344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579" name="yt_shape_1357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05893"/>
                <a:ext cx="11043344" cy="469167"/>
              </a:xfrm>
              <a:prstGeom prst="rect">
                <a:avLst/>
              </a:prstGeom>
              <a:blipFill>
                <a:blip r:embed="rId3"/>
                <a:stretch>
                  <a:fillRect l="-1712" t="-3896" r="-71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81" name="yt_table_135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647876"/>
              </p:ext>
            </p:extLst>
          </p:nvPr>
        </p:nvGraphicFramePr>
        <p:xfrm>
          <a:off x="540047" y="5625848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pic>
        <p:nvPicPr>
          <p:cNvPr id="3" name="yt_shape_1714027825008" title="H_26.259764">
            <a:extLst>
              <a:ext uri="{FF2B5EF4-FFF2-40B4-BE49-F238E27FC236}">
                <a16:creationId xmlns:a16="http://schemas.microsoft.com/office/drawing/2014/main" id="{7CA59101-A00C-0DE5-6C3A-B82A7C471C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5224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6D2B98-950B-D5F1-8C3E-9D88BA669052}"/>
              </a:ext>
            </a:extLst>
          </p:cNvPr>
          <p:cNvSpPr txBox="1"/>
          <p:nvPr/>
        </p:nvSpPr>
        <p:spPr>
          <a:xfrm>
            <a:off x="1059709" y="26228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9E16F8-86FC-16F7-72FD-64715BC5B1D8}"/>
              </a:ext>
            </a:extLst>
          </p:cNvPr>
          <p:cNvSpPr txBox="1"/>
          <p:nvPr/>
        </p:nvSpPr>
        <p:spPr>
          <a:xfrm>
            <a:off x="10573731" y="5059087"/>
            <a:ext cx="383285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4" name="yt_shape_13634"/>
              <p:cNvSpPr txBox="1"/>
              <p:nvPr/>
            </p:nvSpPr>
            <p:spPr>
              <a:xfrm>
                <a:off x="540119" y="1708569"/>
                <a:ext cx="11492915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四边形具有不稳定性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对于四条边长确定的四边形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当内角度数发生变化时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724d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其形状也会随之改变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改变边长为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的内角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7926,isEnd"/>
                  </a:rPr>
                  <a:t>变为菱形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ABC'D'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D'AB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则阴影部分的面积是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34" name="yt_shape_136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8569"/>
                <a:ext cx="11492915" cy="1426929"/>
              </a:xfrm>
              <a:prstGeom prst="rect">
                <a:avLst/>
              </a:prstGeom>
              <a:blipFill>
                <a:blip r:embed="rId2"/>
                <a:stretch>
                  <a:fillRect l="-1645" t="-341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39" name="yt_shape_13639"/>
          <p:cNvSpPr txBox="1"/>
          <p:nvPr/>
        </p:nvSpPr>
        <p:spPr>
          <a:xfrm>
            <a:off x="540000" y="515093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36" name="yt_shape_13636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2310" y="3338650"/>
            <a:ext cx="2287378" cy="1761885"/>
            <a:chOff x="0" y="0"/>
            <a:chExt cx="2287378" cy="1761885"/>
          </a:xfrm>
        </p:grpSpPr>
        <p:pic>
          <p:nvPicPr>
            <p:cNvPr id="2" name="yt_image_1363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87378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8" name="yt_shape_13638"/>
            <p:cNvSpPr txBox="1"/>
            <p:nvPr/>
          </p:nvSpPr>
          <p:spPr>
            <a:xfrm>
              <a:off x="534225" y="140188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185790-7190-D87D-B2A4-C52A1CE69BF1}"/>
                  </a:ext>
                </a:extLst>
              </p:cNvPr>
              <p:cNvSpPr txBox="1"/>
              <p:nvPr/>
            </p:nvSpPr>
            <p:spPr>
              <a:xfrm>
                <a:off x="6803282" y="2531789"/>
                <a:ext cx="15581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}">
                <a:extLst>
                  <a:ext uri="{FF2B5EF4-FFF2-40B4-BE49-F238E27FC236}">
                    <a16:creationId xmlns:a16="http://schemas.microsoft.com/office/drawing/2014/main" id="{86185790-7190-D87D-B2A4-C52A1CE69B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3282" y="2531789"/>
                <a:ext cx="1558164" cy="555765"/>
              </a:xfrm>
              <a:prstGeom prst="rect">
                <a:avLst/>
              </a:prstGeom>
              <a:blipFill>
                <a:blip r:embed="rId4"/>
                <a:stretch>
                  <a:fillRect l="-585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40" name="yt_shape_13640"/>
              <p:cNvSpPr txBox="1"/>
              <p:nvPr/>
            </p:nvSpPr>
            <p:spPr>
              <a:xfrm>
                <a:off x="522117" y="1554590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ce963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40" name="yt_shape_136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17" y="1554590"/>
                <a:ext cx="11492915" cy="945708"/>
              </a:xfrm>
              <a:prstGeom prst="rect">
                <a:avLst/>
              </a:prstGeom>
              <a:blipFill>
                <a:blip r:embed="rId2"/>
                <a:stretch>
                  <a:fillRect l="-1645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42" name="yt_image_13642" title="H_119.6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9092" y="3294297"/>
            <a:ext cx="2062735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644" name="yt_shape_13644"/>
              <p:cNvSpPr txBox="1"/>
              <p:nvPr/>
            </p:nvSpPr>
            <p:spPr>
              <a:xfrm>
                <a:off x="479376" y="2564904"/>
                <a:ext cx="8552341" cy="30433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</p:txBody>
          </p:sp>
        </mc:Choice>
        <mc:Fallback>
          <p:sp>
            <p:nvSpPr>
              <p:cNvPr id="13644" name="yt_shape_136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64904"/>
                <a:ext cx="8552341" cy="3043334"/>
              </a:xfrm>
              <a:prstGeom prst="rect">
                <a:avLst/>
              </a:prstGeom>
              <a:blipFill>
                <a:blip r:embed="rId4"/>
                <a:stretch>
                  <a:fillRect l="-2210" t="-1804" r="-1140" b="-5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5D7132-BBC6-CD15-6013-A7FF45AC241D}"/>
              </a:ext>
            </a:extLst>
          </p:cNvPr>
          <p:cNvSpPr txBox="1"/>
          <p:nvPr/>
        </p:nvSpPr>
        <p:spPr>
          <a:xfrm>
            <a:off x="389365" y="2518098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15352F-B273-A1D7-446D-12578F9B0F84}"/>
                  </a:ext>
                </a:extLst>
              </p:cNvPr>
              <p:cNvSpPr txBox="1"/>
              <p:nvPr/>
            </p:nvSpPr>
            <p:spPr>
              <a:xfrm>
                <a:off x="389365" y="2993586"/>
                <a:ext cx="332714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15352F-B273-A1D7-446D-12578F9B0F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993586"/>
                <a:ext cx="3327147" cy="769062"/>
              </a:xfrm>
              <a:prstGeom prst="rect">
                <a:avLst/>
              </a:prstGeom>
              <a:blipFill>
                <a:blip r:embed="rId5"/>
                <a:stretch>
                  <a:fillRect l="-2930" r="-29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B2228E-A5CC-75FA-C8E3-90A3ED3B5689}"/>
                  </a:ext>
                </a:extLst>
              </p:cNvPr>
              <p:cNvSpPr txBox="1"/>
              <p:nvPr/>
            </p:nvSpPr>
            <p:spPr>
              <a:xfrm>
                <a:off x="389365" y="3669036"/>
                <a:ext cx="8649716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B2228E-A5CC-75FA-C8E3-90A3ED3B56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669036"/>
                <a:ext cx="8649716" cy="850024"/>
              </a:xfrm>
              <a:prstGeom prst="rect">
                <a:avLst/>
              </a:prstGeom>
              <a:blipFill>
                <a:blip r:embed="rId6"/>
                <a:stretch>
                  <a:fillRect l="-1128" r="-1057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6389F1-5455-8234-37A1-2479CEBB91F2}"/>
                  </a:ext>
                </a:extLst>
              </p:cNvPr>
              <p:cNvSpPr txBox="1"/>
              <p:nvPr/>
            </p:nvSpPr>
            <p:spPr>
              <a:xfrm>
                <a:off x="389365" y="4425448"/>
                <a:ext cx="587406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中，因为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6389F1-5455-8234-37A1-2479CEBB91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425448"/>
                <a:ext cx="5874067" cy="775792"/>
              </a:xfrm>
              <a:prstGeom prst="rect">
                <a:avLst/>
              </a:prstGeom>
              <a:blipFill>
                <a:blip r:embed="rId7"/>
                <a:stretch>
                  <a:fillRect l="-1661" r="-166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4229D00-D4FB-57A1-CE18-1FEDBDAD8CDB}"/>
              </a:ext>
            </a:extLst>
          </p:cNvPr>
          <p:cNvSpPr txBox="1"/>
          <p:nvPr/>
        </p:nvSpPr>
        <p:spPr>
          <a:xfrm>
            <a:off x="389365" y="5107628"/>
            <a:ext cx="2183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46" name="yt_shape_13646"/>
              <p:cNvSpPr txBox="1"/>
              <p:nvPr/>
            </p:nvSpPr>
            <p:spPr>
              <a:xfrm>
                <a:off x="535271" y="711364"/>
                <a:ext cx="1149291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岳阳市第七中学月考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82c6"/>
                  </a:rPr>
                  <a:t>边上一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46" name="yt_shape_136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71" y="711364"/>
                <a:ext cx="11492915" cy="1119987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49" name="yt_shape_13649"/>
          <p:cNvSpPr txBox="1"/>
          <p:nvPr/>
        </p:nvSpPr>
        <p:spPr>
          <a:xfrm>
            <a:off x="540000" y="3557909"/>
            <a:ext cx="1875578" cy="13148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  <a:r>
              <a:rPr lang="en-US" altLang="zh-CN" sz="7150" b="0" i="0" u="none" spc="13013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51" name="yt_shape_13651"/>
              <p:cNvSpPr txBox="1"/>
              <p:nvPr/>
            </p:nvSpPr>
            <p:spPr>
              <a:xfrm>
                <a:off x="540000" y="1700808"/>
                <a:ext cx="5488682" cy="4998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51" name="yt_shape_136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0808"/>
                <a:ext cx="5488682" cy="4998163"/>
              </a:xfrm>
              <a:prstGeom prst="rect">
                <a:avLst/>
              </a:prstGeom>
              <a:blipFill>
                <a:blip r:embed="rId3"/>
                <a:stretch>
                  <a:fillRect l="-3444" t="-976" r="-2444" b="-2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54" name="yt_image_13654" title="H_117.9503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07745" y="2539511"/>
            <a:ext cx="1944255" cy="149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55F967-3CB2-9132-5098-E305851741A3}"/>
                  </a:ext>
                </a:extLst>
              </p:cNvPr>
              <p:cNvSpPr txBox="1"/>
              <p:nvPr/>
            </p:nvSpPr>
            <p:spPr>
              <a:xfrm>
                <a:off x="449989" y="2129490"/>
                <a:ext cx="33423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55F967-3CB2-9132-5098-E305851741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29490"/>
                <a:ext cx="3342386" cy="766077"/>
              </a:xfrm>
              <a:prstGeom prst="rect">
                <a:avLst/>
              </a:prstGeom>
              <a:blipFill>
                <a:blip r:embed="rId5"/>
                <a:stretch>
                  <a:fillRect l="-2920" r="-292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6C43AA0-6F74-DE9E-A72B-BD0A823369F6}"/>
              </a:ext>
            </a:extLst>
          </p:cNvPr>
          <p:cNvSpPr txBox="1"/>
          <p:nvPr/>
        </p:nvSpPr>
        <p:spPr>
          <a:xfrm>
            <a:off x="449989" y="2801955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29953C-FE4E-37B2-126D-4B0902E9730D}"/>
              </a:ext>
            </a:extLst>
          </p:cNvPr>
          <p:cNvSpPr txBox="1"/>
          <p:nvPr/>
        </p:nvSpPr>
        <p:spPr>
          <a:xfrm>
            <a:off x="449989" y="3277443"/>
            <a:ext cx="299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5CB8DE-7261-5A58-271D-C992509B6D6B}"/>
              </a:ext>
            </a:extLst>
          </p:cNvPr>
          <p:cNvSpPr txBox="1"/>
          <p:nvPr/>
        </p:nvSpPr>
        <p:spPr>
          <a:xfrm>
            <a:off x="449989" y="3752931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CEA928-9850-EB01-07A5-1C3BC540A2E6}"/>
              </a:ext>
            </a:extLst>
          </p:cNvPr>
          <p:cNvSpPr txBox="1"/>
          <p:nvPr/>
        </p:nvSpPr>
        <p:spPr>
          <a:xfrm>
            <a:off x="449989" y="4228419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FB8573-D454-8639-CE1A-D507BBF19FF5}"/>
              </a:ext>
            </a:extLst>
          </p:cNvPr>
          <p:cNvSpPr txBox="1"/>
          <p:nvPr/>
        </p:nvSpPr>
        <p:spPr>
          <a:xfrm>
            <a:off x="449989" y="4703907"/>
            <a:ext cx="297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1C893E-E9C4-44E0-41C6-1C863FCA3618}"/>
              </a:ext>
            </a:extLst>
          </p:cNvPr>
          <p:cNvSpPr txBox="1"/>
          <p:nvPr/>
        </p:nvSpPr>
        <p:spPr>
          <a:xfrm>
            <a:off x="449989" y="5179395"/>
            <a:ext cx="561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56B952-C282-DE7C-A914-EE74D816B4C9}"/>
              </a:ext>
            </a:extLst>
          </p:cNvPr>
          <p:cNvSpPr txBox="1"/>
          <p:nvPr/>
        </p:nvSpPr>
        <p:spPr>
          <a:xfrm>
            <a:off x="449989" y="5654883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ABE6BAD-98BF-FEE4-93A0-E0C60D83329C}"/>
                  </a:ext>
                </a:extLst>
              </p:cNvPr>
              <p:cNvSpPr txBox="1"/>
              <p:nvPr/>
            </p:nvSpPr>
            <p:spPr>
              <a:xfrm>
                <a:off x="497614" y="6130371"/>
                <a:ext cx="5155755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ABE6BAD-98BF-FEE4-93A0-E0C60D833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6130371"/>
                <a:ext cx="5155755" cy="567068"/>
              </a:xfrm>
              <a:prstGeom prst="rect">
                <a:avLst/>
              </a:prstGeom>
              <a:blipFill>
                <a:blip r:embed="rId6"/>
                <a:stretch>
                  <a:fillRect l="-1893" r="-1893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56" name="yt_shape_13656"/>
              <p:cNvSpPr txBox="1"/>
              <p:nvPr/>
            </p:nvSpPr>
            <p:spPr>
              <a:xfrm>
                <a:off x="456648" y="1141149"/>
                <a:ext cx="5119991" cy="52985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56" name="yt_shape_136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648" y="1141149"/>
                <a:ext cx="5119991" cy="5298566"/>
              </a:xfrm>
              <a:prstGeom prst="rect">
                <a:avLst/>
              </a:prstGeom>
              <a:blipFill>
                <a:blip r:embed="rId2"/>
                <a:stretch>
                  <a:fillRect l="-3690" t="-921" r="-2619" b="-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59" name="yt_image_13659" title="H_117.9503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1772816"/>
            <a:ext cx="1944255" cy="149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EB268C-5DC6-7245-7B38-BC6DCF9F8E75}"/>
              </a:ext>
            </a:extLst>
          </p:cNvPr>
          <p:cNvSpPr txBox="1"/>
          <p:nvPr/>
        </p:nvSpPr>
        <p:spPr>
          <a:xfrm>
            <a:off x="366637" y="1569831"/>
            <a:ext cx="525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9E4F3F-9FA9-2F13-210D-35B2FBF79B85}"/>
                  </a:ext>
                </a:extLst>
              </p:cNvPr>
              <p:cNvSpPr txBox="1"/>
              <p:nvPr/>
            </p:nvSpPr>
            <p:spPr>
              <a:xfrm>
                <a:off x="366637" y="2045319"/>
                <a:ext cx="2681161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9E4F3F-9FA9-2F13-210D-35B2FBF79B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37" y="2045319"/>
                <a:ext cx="2681161" cy="766331"/>
              </a:xfrm>
              <a:prstGeom prst="rect">
                <a:avLst/>
              </a:prstGeom>
              <a:blipFill>
                <a:blip r:embed="rId4"/>
                <a:stretch>
                  <a:fillRect l="-3409" r="-363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E8E477C-17F3-451C-B3DF-8FE1DCE4AEC3}"/>
              </a:ext>
            </a:extLst>
          </p:cNvPr>
          <p:cNvSpPr txBox="1"/>
          <p:nvPr/>
        </p:nvSpPr>
        <p:spPr>
          <a:xfrm>
            <a:off x="366637" y="2718038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9DAACE-FA10-F0BF-98AE-88F36EF33860}"/>
              </a:ext>
            </a:extLst>
          </p:cNvPr>
          <p:cNvSpPr txBox="1"/>
          <p:nvPr/>
        </p:nvSpPr>
        <p:spPr>
          <a:xfrm>
            <a:off x="366637" y="3193526"/>
            <a:ext cx="303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8271AC-E614-3B09-CABB-A8CC017F793E}"/>
              </a:ext>
            </a:extLst>
          </p:cNvPr>
          <p:cNvSpPr txBox="1"/>
          <p:nvPr/>
        </p:nvSpPr>
        <p:spPr>
          <a:xfrm>
            <a:off x="366637" y="3669014"/>
            <a:ext cx="361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ACD65E2-5E28-ECF4-53F2-91CEE191254A}"/>
                  </a:ext>
                </a:extLst>
              </p:cNvPr>
              <p:cNvSpPr txBox="1"/>
              <p:nvPr/>
            </p:nvSpPr>
            <p:spPr>
              <a:xfrm>
                <a:off x="366637" y="4144502"/>
                <a:ext cx="45488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ACD65E2-5E28-ECF4-53F2-91CEE19125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37" y="4144502"/>
                <a:ext cx="4548886" cy="768046"/>
              </a:xfrm>
              <a:prstGeom prst="rect">
                <a:avLst/>
              </a:prstGeom>
              <a:blipFill>
                <a:blip r:embed="rId5"/>
                <a:stretch>
                  <a:fillRect l="-2011" r="-214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C763C42-8BA3-6EC4-0419-346858A5A6B2}"/>
                  </a:ext>
                </a:extLst>
              </p:cNvPr>
              <p:cNvSpPr txBox="1"/>
              <p:nvPr/>
            </p:nvSpPr>
            <p:spPr>
              <a:xfrm>
                <a:off x="366637" y="4818936"/>
                <a:ext cx="1819974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C763C42-8BA3-6EC4-0419-346858A5A6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37" y="4818936"/>
                <a:ext cx="1819974" cy="769061"/>
              </a:xfrm>
              <a:prstGeom prst="rect">
                <a:avLst/>
              </a:prstGeom>
              <a:blipFill>
                <a:blip r:embed="rId6"/>
                <a:stretch>
                  <a:fillRect l="-5017" r="-535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D8F257E-086B-94CA-854C-0886DDB30C8C}"/>
                  </a:ext>
                </a:extLst>
              </p:cNvPr>
              <p:cNvSpPr txBox="1"/>
              <p:nvPr/>
            </p:nvSpPr>
            <p:spPr>
              <a:xfrm>
                <a:off x="366637" y="5494385"/>
                <a:ext cx="3419348" cy="9408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D8F257E-086B-94CA-854C-0886DDB30C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37" y="5494385"/>
                <a:ext cx="3419348" cy="940893"/>
              </a:xfrm>
              <a:prstGeom prst="rect">
                <a:avLst/>
              </a:prstGeom>
              <a:blipFill>
                <a:blip r:embed="rId7"/>
                <a:stretch>
                  <a:fillRect l="-2674" r="-3030" b="-3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48" name="yt_image_13648" title="H_112.2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08403" y="3815864"/>
            <a:ext cx="1877716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1" name="yt_shape_13661"/>
          <p:cNvSpPr txBox="1"/>
          <p:nvPr/>
        </p:nvSpPr>
        <p:spPr>
          <a:xfrm>
            <a:off x="540000" y="1080899"/>
            <a:ext cx="6001643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化斜为直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构造直角三角形求解</a:t>
            </a:r>
          </a:p>
        </p:txBody>
      </p:sp>
      <p:sp>
        <p:nvSpPr>
          <p:cNvPr id="13662" name="yt_shape_13662"/>
          <p:cNvSpPr txBox="1"/>
          <p:nvPr/>
        </p:nvSpPr>
        <p:spPr>
          <a:xfrm>
            <a:off x="540119" y="15670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解斜三角形时常过非特殊角的顶点作高，构造含特殊角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5_edfeb"/>
              </a:rPr>
              <a:t>或已知三角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函数值的角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所在的直角三角形，通过解直角三角形求解几何问题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63" name="yt_shape_13663"/>
          <p:cNvSpPr txBox="1"/>
          <p:nvPr/>
        </p:nvSpPr>
        <p:spPr>
          <a:xfrm>
            <a:off x="540000" y="2526498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【针对训练】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64" name="yt_shape_13664"/>
              <p:cNvSpPr txBox="1"/>
              <p:nvPr/>
            </p:nvSpPr>
            <p:spPr>
              <a:xfrm>
                <a:off x="540119" y="3012662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5a6a,isEnd"/>
                  </a:rPr>
                  <a:t>的长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64" name="yt_shape_136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12662"/>
                <a:ext cx="11492915" cy="953915"/>
              </a:xfrm>
              <a:prstGeom prst="rect">
                <a:avLst/>
              </a:prstGeom>
              <a:blipFill>
                <a:blip r:embed="rId2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69" name="yt_shape_13669"/>
          <p:cNvSpPr txBox="1"/>
          <p:nvPr/>
        </p:nvSpPr>
        <p:spPr>
          <a:xfrm>
            <a:off x="540000" y="577860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66" name="yt_shape_13666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0212" y="4169729"/>
            <a:ext cx="2131574" cy="1558431"/>
            <a:chOff x="0" y="0"/>
            <a:chExt cx="2131574" cy="1558431"/>
          </a:xfrm>
        </p:grpSpPr>
        <p:pic>
          <p:nvPicPr>
            <p:cNvPr id="2" name="yt_image_1366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1574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8" name="yt_shape_13668"/>
            <p:cNvSpPr txBox="1"/>
            <p:nvPr/>
          </p:nvSpPr>
          <p:spPr>
            <a:xfrm>
              <a:off x="532506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BEDAB2D-494A-BB0D-092D-34421F87F530}"/>
              </a:ext>
            </a:extLst>
          </p:cNvPr>
          <p:cNvSpPr txBox="1"/>
          <p:nvPr/>
        </p:nvSpPr>
        <p:spPr>
          <a:xfrm>
            <a:off x="1059708" y="348617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70" name="yt_shape_13670"/>
              <p:cNvSpPr txBox="1"/>
              <p:nvPr/>
            </p:nvSpPr>
            <p:spPr>
              <a:xfrm>
                <a:off x="540119" y="1960607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一副直角三角板如图放置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f1fa,isEn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70" name="yt_shape_136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0607"/>
                <a:ext cx="11492915" cy="945708"/>
              </a:xfrm>
              <a:prstGeom prst="rect">
                <a:avLst/>
              </a:prstGeom>
              <a:blipFill>
                <a:blip r:embed="rId2"/>
                <a:stretch>
                  <a:fillRect l="-1645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75" name="yt_shape_13675"/>
          <p:cNvSpPr txBox="1"/>
          <p:nvPr/>
        </p:nvSpPr>
        <p:spPr>
          <a:xfrm>
            <a:off x="540000" y="489889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72" name="yt_shape_13672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2273" y="3109467"/>
            <a:ext cx="2227453" cy="1739025"/>
            <a:chOff x="0" y="0"/>
            <a:chExt cx="2227453" cy="1739025"/>
          </a:xfrm>
        </p:grpSpPr>
        <p:pic>
          <p:nvPicPr>
            <p:cNvPr id="2" name="yt_image_1367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27453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74" name="yt_shape_13674"/>
            <p:cNvSpPr txBox="1"/>
            <p:nvPr/>
          </p:nvSpPr>
          <p:spPr>
            <a:xfrm>
              <a:off x="580445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8F501B-D33A-8B10-2E0B-71C8D7D655A8}"/>
                  </a:ext>
                </a:extLst>
              </p:cNvPr>
              <p:cNvSpPr txBox="1"/>
              <p:nvPr/>
            </p:nvSpPr>
            <p:spPr>
              <a:xfrm>
                <a:off x="7868496" y="2308339"/>
                <a:ext cx="171056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, 'mathAnswerShape': 1}">
                <a:extLst>
                  <a:ext uri="{FF2B5EF4-FFF2-40B4-BE49-F238E27FC236}">
                    <a16:creationId xmlns:a16="http://schemas.microsoft.com/office/drawing/2014/main" id="{C08F501B-D33A-8B10-2E0B-71C8D7D655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8496" y="2308339"/>
                <a:ext cx="1710562" cy="554686"/>
              </a:xfrm>
              <a:prstGeom prst="rect">
                <a:avLst/>
              </a:prstGeom>
              <a:blipFill>
                <a:blip r:embed="rId4"/>
                <a:stretch>
                  <a:fillRect l="-571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83" name="yt_shape_13583"/>
              <p:cNvSpPr txBox="1"/>
              <p:nvPr/>
            </p:nvSpPr>
            <p:spPr>
              <a:xfrm>
                <a:off x="407368" y="2420888"/>
                <a:ext cx="11492915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3642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583" name="yt_shape_135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420888"/>
                <a:ext cx="11492915" cy="1435521"/>
              </a:xfrm>
              <a:prstGeom prst="rect">
                <a:avLst/>
              </a:prstGeom>
              <a:blipFill>
                <a:blip r:embed="rId2"/>
                <a:stretch>
                  <a:fillRect l="-1645" t="-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68CF56-FBC4-EE1B-328D-D493B1539409}"/>
              </a:ext>
            </a:extLst>
          </p:cNvPr>
          <p:cNvSpPr txBox="1"/>
          <p:nvPr/>
        </p:nvSpPr>
        <p:spPr>
          <a:xfrm>
            <a:off x="8709009" y="2374082"/>
            <a:ext cx="911924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B38CBB-F47E-AAC4-5096-970C960BAEF3}"/>
              </a:ext>
            </a:extLst>
          </p:cNvPr>
          <p:cNvSpPr txBox="1"/>
          <p:nvPr/>
        </p:nvSpPr>
        <p:spPr>
          <a:xfrm>
            <a:off x="926957" y="2895863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276925-A623-F5DE-543F-A7EA3B01476E}"/>
              </a:ext>
            </a:extLst>
          </p:cNvPr>
          <p:cNvSpPr txBox="1"/>
          <p:nvPr/>
        </p:nvSpPr>
        <p:spPr>
          <a:xfrm>
            <a:off x="2820845" y="289586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86" name="yt_shape_13586"/>
              <p:cNvSpPr txBox="1"/>
              <p:nvPr/>
            </p:nvSpPr>
            <p:spPr>
              <a:xfrm>
                <a:off x="449989" y="649809"/>
                <a:ext cx="6670416" cy="55583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56.3°.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33.7°.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>
          <p:sp>
            <p:nvSpPr>
              <p:cNvPr id="13586" name="yt_shape_135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49809"/>
                <a:ext cx="6670416" cy="5558381"/>
              </a:xfrm>
              <a:prstGeom prst="rect">
                <a:avLst/>
              </a:prstGeom>
              <a:blipFill>
                <a:blip r:embed="rId2"/>
                <a:stretch>
                  <a:fillRect l="-2834" t="-988" r="-1828" b="-11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55FB8B-857C-5F9D-BF6D-60552EE235F2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678599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}">
                <a:extLst>
                  <a:ext uri="{FF2B5EF4-FFF2-40B4-BE49-F238E27FC236}">
                    <a16:creationId xmlns:a16="http://schemas.microsoft.com/office/drawing/2014/main" id="{2755FB8B-857C-5F9D-BF6D-60552EE23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6785991" cy="630441"/>
              </a:xfrm>
              <a:prstGeom prst="rect">
                <a:avLst/>
              </a:prstGeom>
              <a:blipFill>
                <a:blip r:embed="rId3"/>
                <a:stretch>
                  <a:fillRect l="-1438" r="-1438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ED16F1-BDB4-117F-A274-87EF6C8D7E5B}"/>
                  </a:ext>
                </a:extLst>
              </p:cNvPr>
              <p:cNvSpPr txBox="1"/>
              <p:nvPr/>
            </p:nvSpPr>
            <p:spPr>
              <a:xfrm>
                <a:off x="449989" y="1865511"/>
                <a:ext cx="355415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}">
                <a:extLst>
                  <a:ext uri="{FF2B5EF4-FFF2-40B4-BE49-F238E27FC236}">
                    <a16:creationId xmlns:a16="http://schemas.microsoft.com/office/drawing/2014/main" id="{83ED16F1-BDB4-117F-A274-87EF6C8D7E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65511"/>
                <a:ext cx="3554158" cy="769062"/>
              </a:xfrm>
              <a:prstGeom prst="rect">
                <a:avLst/>
              </a:prstGeom>
              <a:blipFill>
                <a:blip r:embed="rId4"/>
                <a:stretch>
                  <a:fillRect l="-2744" r="-27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C9DF8EE-28DB-7534-B7AF-E6C9C45B11BC}"/>
              </a:ext>
            </a:extLst>
          </p:cNvPr>
          <p:cNvSpPr txBox="1"/>
          <p:nvPr/>
        </p:nvSpPr>
        <p:spPr>
          <a:xfrm>
            <a:off x="449989" y="2540961"/>
            <a:ext cx="210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56.3°.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CB42C5-91D6-439E-49CC-A51CB2628F04}"/>
              </a:ext>
            </a:extLst>
          </p:cNvPr>
          <p:cNvSpPr txBox="1"/>
          <p:nvPr/>
        </p:nvSpPr>
        <p:spPr>
          <a:xfrm>
            <a:off x="449989" y="3016449"/>
            <a:ext cx="372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33.7°.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05BD3B-C645-2E7E-F16A-052941544587}"/>
                  </a:ext>
                </a:extLst>
              </p:cNvPr>
              <p:cNvSpPr txBox="1"/>
              <p:nvPr/>
            </p:nvSpPr>
            <p:spPr>
              <a:xfrm>
                <a:off x="449989" y="4012256"/>
                <a:ext cx="59618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}">
                <a:extLst>
                  <a:ext uri="{FF2B5EF4-FFF2-40B4-BE49-F238E27FC236}">
                    <a16:creationId xmlns:a16="http://schemas.microsoft.com/office/drawing/2014/main" id="{F605BD3B-C645-2E7E-F16A-0529415445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2256"/>
                <a:ext cx="5961888" cy="613931"/>
              </a:xfrm>
              <a:prstGeom prst="rect">
                <a:avLst/>
              </a:prstGeom>
              <a:blipFill>
                <a:blip r:embed="rId5"/>
                <a:stretch>
                  <a:fillRect l="-1636" r="-153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CB77D15-186F-5F6D-99F3-9FA1C2E5F4E2}"/>
                  </a:ext>
                </a:extLst>
              </p:cNvPr>
              <p:cNvSpPr txBox="1"/>
              <p:nvPr/>
            </p:nvSpPr>
            <p:spPr>
              <a:xfrm>
                <a:off x="449989" y="4532575"/>
                <a:ext cx="5252339" cy="7078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4}">
                <a:extLst>
                  <a:ext uri="{FF2B5EF4-FFF2-40B4-BE49-F238E27FC236}">
                    <a16:creationId xmlns:a16="http://schemas.microsoft.com/office/drawing/2014/main" id="{ECB77D15-186F-5F6D-99F3-9FA1C2E5F4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2575"/>
                <a:ext cx="5252339" cy="707847"/>
              </a:xfrm>
              <a:prstGeom prst="rect">
                <a:avLst/>
              </a:prstGeom>
              <a:blipFill>
                <a:blip r:embed="rId6"/>
                <a:stretch>
                  <a:fillRect l="-1858" r="-1858" b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E10CB41-7299-61AB-C01D-F19769B59077}"/>
                  </a:ext>
                </a:extLst>
              </p:cNvPr>
              <p:cNvSpPr txBox="1"/>
              <p:nvPr/>
            </p:nvSpPr>
            <p:spPr>
              <a:xfrm>
                <a:off x="449989" y="5146810"/>
                <a:ext cx="3150998" cy="8802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4}">
                <a:extLst>
                  <a:ext uri="{FF2B5EF4-FFF2-40B4-BE49-F238E27FC236}">
                    <a16:creationId xmlns:a16="http://schemas.microsoft.com/office/drawing/2014/main" id="{CE10CB41-7299-61AB-C01D-F19769B590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46810"/>
                <a:ext cx="3150998" cy="880250"/>
              </a:xfrm>
              <a:prstGeom prst="rect">
                <a:avLst/>
              </a:prstGeom>
              <a:blipFill>
                <a:blip r:embed="rId7"/>
                <a:stretch>
                  <a:fillRect l="-3095" r="-3095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A0A9847-656D-0C7C-33B8-F98B8DF5D5E6}"/>
              </a:ext>
            </a:extLst>
          </p:cNvPr>
          <p:cNvSpPr txBox="1"/>
          <p:nvPr/>
        </p:nvSpPr>
        <p:spPr>
          <a:xfrm>
            <a:off x="449989" y="5933448"/>
            <a:ext cx="3501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3" name="yt_shape_13593"/>
          <p:cNvSpPr txBox="1"/>
          <p:nvPr/>
        </p:nvSpPr>
        <p:spPr>
          <a:xfrm>
            <a:off x="540000" y="2029994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已知一边一锐角解直角三角形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94" name="yt_shape_13594"/>
              <p:cNvSpPr txBox="1"/>
              <p:nvPr/>
            </p:nvSpPr>
            <p:spPr>
              <a:xfrm>
                <a:off x="540000" y="2525199"/>
                <a:ext cx="1068254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594" name="yt_shape_1359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5199"/>
                <a:ext cx="10682540" cy="465577"/>
              </a:xfrm>
              <a:prstGeom prst="rect">
                <a:avLst/>
              </a:prstGeom>
              <a:blipFill>
                <a:blip r:embed="rId2"/>
                <a:stretch>
                  <a:fillRect l="-1769" t="-3896" r="-74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96" name="yt_table_13596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7470345"/>
                  </p:ext>
                </p:extLst>
              </p:nvPr>
            </p:nvGraphicFramePr>
            <p:xfrm>
              <a:off x="540047" y="3041564"/>
              <a:ext cx="8441945" cy="461074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8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596" name="yt_table_13596" descr="{&quot;rangeId&quot;:6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7470345"/>
                  </p:ext>
                </p:extLst>
              </p:nvPr>
            </p:nvGraphicFramePr>
            <p:xfrm>
              <a:off x="540047" y="1911570"/>
              <a:ext cx="8441945" cy="461074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8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99" r="-240541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8020" t="-1299" r="-4505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97" name="yt_shape_13597"/>
              <p:cNvSpPr txBox="1"/>
              <p:nvPr/>
            </p:nvSpPr>
            <p:spPr>
              <a:xfrm>
                <a:off x="540120" y="3553324"/>
                <a:ext cx="11492915" cy="1108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cad3"/>
                  </a:rPr>
                  <a:t>的长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597" name="yt_shape_1359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553324"/>
                <a:ext cx="11492915" cy="1108509"/>
              </a:xfrm>
              <a:prstGeom prst="rect">
                <a:avLst/>
              </a:prstGeom>
              <a:blipFill>
                <a:blip r:embed="rId4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99" name="yt_table_135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141743"/>
              </p:ext>
            </p:extLst>
          </p:nvPr>
        </p:nvGraphicFramePr>
        <p:xfrm>
          <a:off x="540047" y="4712621"/>
          <a:ext cx="8813420" cy="475488"/>
        </p:xfrm>
        <a:graphic>
          <a:graphicData uri="http://schemas.openxmlformats.org/drawingml/2006/table">
            <a:tbl>
              <a:tblPr/>
              <a:tblGrid>
                <a:gridCol w="2476945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2459482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</a:tbl>
          </a:graphicData>
        </a:graphic>
      </p:graphicFrame>
      <p:pic>
        <p:nvPicPr>
          <p:cNvPr id="3" name="yt_shape_1714027825090" title="H_26.259764">
            <a:extLst>
              <a:ext uri="{FF2B5EF4-FFF2-40B4-BE49-F238E27FC236}">
                <a16:creationId xmlns:a16="http://schemas.microsoft.com/office/drawing/2014/main" id="{A28AE0E2-80A0-6D2F-E354-51E6031ECE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8330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6AE668-0777-A98D-7B60-0760A7674624}"/>
              </a:ext>
            </a:extLst>
          </p:cNvPr>
          <p:cNvSpPr txBox="1"/>
          <p:nvPr/>
        </p:nvSpPr>
        <p:spPr>
          <a:xfrm>
            <a:off x="10216415" y="2478393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287CCE-5D3A-FE9C-B1E9-DF9728E68039}"/>
              </a:ext>
            </a:extLst>
          </p:cNvPr>
          <p:cNvSpPr txBox="1"/>
          <p:nvPr/>
        </p:nvSpPr>
        <p:spPr>
          <a:xfrm>
            <a:off x="1669309" y="4179936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1" name="yt_shape_13601"/>
              <p:cNvSpPr txBox="1"/>
              <p:nvPr/>
            </p:nvSpPr>
            <p:spPr>
              <a:xfrm>
                <a:off x="540120" y="2048168"/>
                <a:ext cx="11492915" cy="12463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8e93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01" name="yt_shape_13601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048168"/>
                <a:ext cx="11492915" cy="1246303"/>
              </a:xfrm>
              <a:prstGeom prst="rect">
                <a:avLst/>
              </a:prstGeom>
              <a:blipFill>
                <a:blip r:embed="rId2"/>
                <a:stretch>
                  <a:fillRect l="-1645" t="-1961" b="-7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03" name="yt_image_13603" title="H_131.6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0780" y="3497623"/>
            <a:ext cx="1210438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4989F4-6037-808B-CE08-72860BFC118D}"/>
                  </a:ext>
                </a:extLst>
              </p:cNvPr>
              <p:cNvSpPr txBox="1"/>
              <p:nvPr/>
            </p:nvSpPr>
            <p:spPr>
              <a:xfrm>
                <a:off x="2810785" y="2521681"/>
                <a:ext cx="1100964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mathAnswerShape': 1}">
                <a:extLst>
                  <a:ext uri="{FF2B5EF4-FFF2-40B4-BE49-F238E27FC236}">
                    <a16:creationId xmlns:a16="http://schemas.microsoft.com/office/drawing/2014/main" id="{C64989F4-6037-808B-CE08-72860BFC11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0785" y="2521681"/>
                <a:ext cx="1100964" cy="807543"/>
              </a:xfrm>
              <a:prstGeom prst="rect">
                <a:avLst/>
              </a:prstGeom>
              <a:blipFill>
                <a:blip r:embed="rId4"/>
                <a:stretch>
                  <a:fillRect l="-8287" b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427A548-4359-5AE4-6F9E-297338A3C647}"/>
              </a:ext>
            </a:extLst>
          </p:cNvPr>
          <p:cNvCxnSpPr/>
          <p:nvPr/>
        </p:nvCxnSpPr>
        <p:spPr>
          <a:xfrm>
            <a:off x="2595996" y="3301468"/>
            <a:ext cx="12257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5" name="yt_shape_13605"/>
              <p:cNvSpPr txBox="1"/>
              <p:nvPr/>
            </p:nvSpPr>
            <p:spPr>
              <a:xfrm>
                <a:off x="540000" y="1446388"/>
                <a:ext cx="7641515" cy="43252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根据下列条件解直角三角形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sin 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cos 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10· cos 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05" name="yt_shape_13605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46388"/>
                <a:ext cx="7641515" cy="4325223"/>
              </a:xfrm>
              <a:prstGeom prst="rect">
                <a:avLst/>
              </a:prstGeom>
              <a:blipFill>
                <a:blip r:embed="rId2"/>
                <a:stretch>
                  <a:fillRect l="-2474" t="-1127" r="-1437" b="-1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D2E8044-D210-904A-FD06-486E282E6EF7}"/>
              </a:ext>
            </a:extLst>
          </p:cNvPr>
          <p:cNvSpPr txBox="1"/>
          <p:nvPr/>
        </p:nvSpPr>
        <p:spPr>
          <a:xfrm>
            <a:off x="449989" y="2350558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2151993-92A8-F26C-7154-BC1A96ADE6E1}"/>
                  </a:ext>
                </a:extLst>
              </p:cNvPr>
              <p:cNvSpPr txBox="1"/>
              <p:nvPr/>
            </p:nvSpPr>
            <p:spPr>
              <a:xfrm>
                <a:off x="497614" y="2826046"/>
                <a:ext cx="480364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}">
                <a:extLst>
                  <a:ext uri="{FF2B5EF4-FFF2-40B4-BE49-F238E27FC236}">
                    <a16:creationId xmlns:a16="http://schemas.microsoft.com/office/drawing/2014/main" id="{A2151993-92A8-F26C-7154-BC1A96ADE6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826046"/>
                <a:ext cx="4803648" cy="613931"/>
              </a:xfrm>
              <a:prstGeom prst="rect">
                <a:avLst/>
              </a:prstGeom>
              <a:blipFill>
                <a:blip r:embed="rId3"/>
                <a:stretch>
                  <a:fillRect l="-2030" r="-190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3FB2A0F-5877-D0E5-937F-9C9CFE8C251F}"/>
              </a:ext>
            </a:extLst>
          </p:cNvPr>
          <p:cNvSpPr txBox="1"/>
          <p:nvPr/>
        </p:nvSpPr>
        <p:spPr>
          <a:xfrm>
            <a:off x="497614" y="3346366"/>
            <a:ext cx="4009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 cos 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10· cos 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44B3BB-A191-407C-FBF9-2348A5ECA74B}"/>
                  </a:ext>
                </a:extLst>
              </p:cNvPr>
              <p:cNvSpPr txBox="1"/>
              <p:nvPr/>
            </p:nvSpPr>
            <p:spPr>
              <a:xfrm>
                <a:off x="449989" y="4297341"/>
                <a:ext cx="6126988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hasSerialNum': 1}">
                <a:extLst>
                  <a:ext uri="{FF2B5EF4-FFF2-40B4-BE49-F238E27FC236}">
                    <a16:creationId xmlns:a16="http://schemas.microsoft.com/office/drawing/2014/main" id="{6644B3BB-A191-407C-FBF9-2348A5ECA7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7341"/>
                <a:ext cx="6126988" cy="766458"/>
              </a:xfrm>
              <a:prstGeom prst="rect">
                <a:avLst/>
              </a:prstGeom>
              <a:blipFill>
                <a:blip r:embed="rId4"/>
                <a:stretch>
                  <a:fillRect l="-1592" r="-15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6E206E-1C36-7533-EDD9-9DA9E946D9D0}"/>
                  </a:ext>
                </a:extLst>
              </p:cNvPr>
              <p:cNvSpPr txBox="1"/>
              <p:nvPr/>
            </p:nvSpPr>
            <p:spPr>
              <a:xfrm>
                <a:off x="497614" y="4970187"/>
                <a:ext cx="4310951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, 'hasSerialNum': 1}">
                <a:extLst>
                  <a:ext uri="{FF2B5EF4-FFF2-40B4-BE49-F238E27FC236}">
                    <a16:creationId xmlns:a16="http://schemas.microsoft.com/office/drawing/2014/main" id="{0D6E206E-1C36-7533-EDD9-9DA9E946D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970187"/>
                <a:ext cx="4310951" cy="806400"/>
              </a:xfrm>
              <a:prstGeom prst="rect">
                <a:avLst/>
              </a:prstGeom>
              <a:blipFill>
                <a:blip r:embed="rId5"/>
                <a:stretch>
                  <a:fillRect l="-2263" r="-2263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2" name="yt_shape_13612"/>
          <p:cNvSpPr txBox="1"/>
          <p:nvPr/>
        </p:nvSpPr>
        <p:spPr>
          <a:xfrm>
            <a:off x="540000" y="136748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忽视钝角三角形而漏解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13" name="yt_shape_13613"/>
              <p:cNvSpPr txBox="1"/>
              <p:nvPr/>
            </p:nvSpPr>
            <p:spPr>
              <a:xfrm>
                <a:off x="540000" y="1862690"/>
                <a:ext cx="984897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613" name="yt_shape_136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2690"/>
                <a:ext cx="9848978" cy="465577"/>
              </a:xfrm>
              <a:prstGeom prst="rect">
                <a:avLst/>
              </a:prstGeom>
              <a:blipFill>
                <a:blip r:embed="rId2"/>
                <a:stretch>
                  <a:fillRect l="-1920" t="-5263" r="-92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15" name="yt_image_1361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53141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7" name="yt_shape_13617"/>
          <p:cNvSpPr txBox="1"/>
          <p:nvPr/>
        </p:nvSpPr>
        <p:spPr>
          <a:xfrm>
            <a:off x="540119" y="31135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f1a8"/>
              </a:rPr>
              <a:t>则下列结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21" name="yt_table_13621_skip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5710343"/>
                  </p:ext>
                </p:extLst>
              </p:nvPr>
            </p:nvGraphicFramePr>
            <p:xfrm>
              <a:off x="540047" y="4073019"/>
              <a:ext cx="6270943" cy="1023938"/>
            </p:xfrm>
            <a:graphic>
              <a:graphicData uri="http://schemas.openxmlformats.org/drawingml/2006/table">
                <a:tbl>
                  <a:tblPr/>
                  <a:tblGrid>
                    <a:gridCol w="3669030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  <a:gridCol w="2601913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BDC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·tanα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AO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621" name="yt_table_13621_skip" descr="{&quot;rangeId&quot;:12,&quot;type&quot;:&quot;Option&quot;,&quot;drawing&quot;:[&quot;yt_shape_13618&quot;]}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5710343"/>
                  </p:ext>
                </p:extLst>
              </p:nvPr>
            </p:nvGraphicFramePr>
            <p:xfrm>
              <a:off x="540047" y="3605534"/>
              <a:ext cx="6270943" cy="1023938"/>
            </p:xfrm>
            <a:graphic>
              <a:graphicData uri="http://schemas.openxmlformats.org/drawingml/2006/table">
                <a:tbl>
                  <a:tblPr/>
                  <a:tblGrid>
                    <a:gridCol w="3669030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  <a:gridCol w="2601913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BDC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·tanα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8788" r="-70813" b="-171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1218" t="-78788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618" name="yt_shape_13618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3724" y="4073019"/>
            <a:ext cx="1826161" cy="1777887"/>
            <a:chOff x="0" y="0"/>
            <a:chExt cx="1826161" cy="1777887"/>
          </a:xfrm>
        </p:grpSpPr>
        <p:pic>
          <p:nvPicPr>
            <p:cNvPr id="2" name="yt_image_1361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826161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20" name="yt_shape_13620"/>
            <p:cNvSpPr txBox="1"/>
            <p:nvPr/>
          </p:nvSpPr>
          <p:spPr>
            <a:xfrm>
              <a:off x="303616" y="141788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825170">
            <a:extLst>
              <a:ext uri="{FF2B5EF4-FFF2-40B4-BE49-F238E27FC236}">
                <a16:creationId xmlns:a16="http://schemas.microsoft.com/office/drawing/2014/main" id="{839F1415-494E-2418-C884-5DBB1AB14C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2079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4A2FAC8-DE87-CEE4-C98D-F6BBC091A80B}"/>
              </a:ext>
            </a:extLst>
          </p:cNvPr>
          <p:cNvSpPr txBox="1"/>
          <p:nvPr/>
        </p:nvSpPr>
        <p:spPr>
          <a:xfrm>
            <a:off x="9213115" y="1815884"/>
            <a:ext cx="1094487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E1C29D-75B5-8AF8-CF6A-9D6C6A69E73A}"/>
              </a:ext>
            </a:extLst>
          </p:cNvPr>
          <p:cNvSpPr txBox="1"/>
          <p:nvPr/>
        </p:nvSpPr>
        <p:spPr>
          <a:xfrm>
            <a:off x="2583708" y="35422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22" name="yt_shape_13622"/>
              <p:cNvSpPr txBox="1"/>
              <p:nvPr/>
            </p:nvSpPr>
            <p:spPr>
              <a:xfrm>
                <a:off x="540119" y="1902898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一块直角三角板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按如图放置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直角顶点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32b0,isEnd"/>
                  </a:rPr>
                  <a:t>的坐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22" name="yt_shape_136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02898"/>
                <a:ext cx="11492915" cy="945708"/>
              </a:xfrm>
              <a:prstGeom prst="rect">
                <a:avLst/>
              </a:prstGeom>
              <a:blipFill>
                <a:blip r:embed="rId2"/>
                <a:stretch>
                  <a:fillRect l="-1645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27" name="yt_shape_13627"/>
          <p:cNvSpPr txBox="1"/>
          <p:nvPr/>
        </p:nvSpPr>
        <p:spPr>
          <a:xfrm>
            <a:off x="540000" y="495660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24" name="yt_shape_13624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948" y="3051758"/>
            <a:ext cx="1584102" cy="1854468"/>
            <a:chOff x="0" y="0"/>
            <a:chExt cx="1584102" cy="1854468"/>
          </a:xfrm>
        </p:grpSpPr>
        <p:pic>
          <p:nvPicPr>
            <p:cNvPr id="2" name="yt_image_1362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4102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26" name="yt_shape_13626"/>
            <p:cNvSpPr txBox="1"/>
            <p:nvPr/>
          </p:nvSpPr>
          <p:spPr>
            <a:xfrm>
              <a:off x="182587" y="14944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A37C44-5B32-AD91-A03B-1D12FC9A0D2D}"/>
                  </a:ext>
                </a:extLst>
              </p:cNvPr>
              <p:cNvSpPr txBox="1"/>
              <p:nvPr/>
            </p:nvSpPr>
            <p:spPr>
              <a:xfrm>
                <a:off x="6925521" y="2250630"/>
                <a:ext cx="3241040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mathAnswerShape': 1, 'pageBreak': True}">
                <a:extLst>
                  <a:ext uri="{FF2B5EF4-FFF2-40B4-BE49-F238E27FC236}">
                    <a16:creationId xmlns:a16="http://schemas.microsoft.com/office/drawing/2014/main" id="{43A37C44-5B32-AD91-A03B-1D12FC9A0D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5521" y="2250630"/>
                <a:ext cx="3241040" cy="554686"/>
              </a:xfrm>
              <a:prstGeom prst="rect">
                <a:avLst/>
              </a:prstGeom>
              <a:blipFill>
                <a:blip r:embed="rId4"/>
                <a:stretch>
                  <a:fillRect l="-282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28" name="yt_shape_13628"/>
              <p:cNvSpPr txBox="1"/>
              <p:nvPr/>
            </p:nvSpPr>
            <p:spPr>
              <a:xfrm>
                <a:off x="540119" y="1842704"/>
                <a:ext cx="11492915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67e3,isEnd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28" name="yt_shape_136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2704"/>
                <a:ext cx="11492915" cy="1120948"/>
              </a:xfrm>
              <a:prstGeom prst="rect">
                <a:avLst/>
              </a:prstGeom>
              <a:blipFill>
                <a:blip r:embed="rId2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33" name="yt_shape_13633"/>
          <p:cNvSpPr txBox="1"/>
          <p:nvPr/>
        </p:nvSpPr>
        <p:spPr>
          <a:xfrm>
            <a:off x="540000" y="501679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30" name="yt_shape_13630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9141" y="3166804"/>
            <a:ext cx="1493717" cy="1799604"/>
            <a:chOff x="0" y="0"/>
            <a:chExt cx="1493717" cy="1799604"/>
          </a:xfrm>
        </p:grpSpPr>
        <p:pic>
          <p:nvPicPr>
            <p:cNvPr id="2" name="yt_image_1363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3717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2" name="yt_shape_13632"/>
            <p:cNvSpPr txBox="1"/>
            <p:nvPr/>
          </p:nvSpPr>
          <p:spPr>
            <a:xfrm>
              <a:off x="137394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FC1F01C-289E-8FE4-FB2D-55BF1F6DB8FE}"/>
              </a:ext>
            </a:extLst>
          </p:cNvPr>
          <p:cNvSpPr txBox="1"/>
          <p:nvPr/>
        </p:nvSpPr>
        <p:spPr>
          <a:xfrm>
            <a:off x="4185496" y="2271386"/>
            <a:ext cx="637285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1943</Words>
  <Application>Microsoft Office PowerPoint</Application>
  <PresentationFormat>宽屏</PresentationFormat>
  <Paragraphs>147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2024-04-26T01:26:51Z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