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5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51C72B-0FD1-5E94-F919-14CFA5D28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44" y="3128920"/>
            <a:ext cx="11907912" cy="6001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3B0F3-B8C1-1E55-76D1-4C42F613F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30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177BDE-44EC-4C1A-2E8B-4246916059C8}"/>
              </a:ext>
            </a:extLst>
          </p:cNvPr>
          <p:cNvSpPr/>
          <p:nvPr/>
        </p:nvSpPr>
        <p:spPr bwMode="white">
          <a:xfrm>
            <a:off x="983432" y="177281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CB7404-56BB-398D-F28C-DD5149DDDE63}"/>
              </a:ext>
            </a:extLst>
          </p:cNvPr>
          <p:cNvSpPr/>
          <p:nvPr/>
        </p:nvSpPr>
        <p:spPr bwMode="white">
          <a:xfrm>
            <a:off x="1199456" y="249289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11E8A7-3D7D-75D9-BB7C-A4481A62B50C}"/>
              </a:ext>
            </a:extLst>
          </p:cNvPr>
          <p:cNvSpPr/>
          <p:nvPr/>
        </p:nvSpPr>
        <p:spPr bwMode="white">
          <a:xfrm>
            <a:off x="1199456" y="3320668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8D086C-D8D5-B417-06A3-A945B486B351}"/>
              </a:ext>
            </a:extLst>
          </p:cNvPr>
          <p:cNvSpPr/>
          <p:nvPr/>
        </p:nvSpPr>
        <p:spPr bwMode="white">
          <a:xfrm>
            <a:off x="1559496" y="4077072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C881A4-5D24-7385-B8A2-C0FA8F00631C}"/>
              </a:ext>
            </a:extLst>
          </p:cNvPr>
          <p:cNvSpPr/>
          <p:nvPr/>
        </p:nvSpPr>
        <p:spPr bwMode="white">
          <a:xfrm>
            <a:off x="1291522" y="4725144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9BEF01-7BCA-A0C9-23F8-DA1C295D28A6}"/>
              </a:ext>
            </a:extLst>
          </p:cNvPr>
          <p:cNvSpPr/>
          <p:nvPr/>
        </p:nvSpPr>
        <p:spPr bwMode="white">
          <a:xfrm>
            <a:off x="1415480" y="5581994"/>
            <a:ext cx="8856984" cy="87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43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C4DE0-5647-921C-E769-5529CC596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800000" cy="54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F41CA5-0E71-567C-7A7B-14EB3A190156}"/>
              </a:ext>
            </a:extLst>
          </p:cNvPr>
          <p:cNvSpPr/>
          <p:nvPr/>
        </p:nvSpPr>
        <p:spPr bwMode="white">
          <a:xfrm>
            <a:off x="1487488" y="213285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4B93F2-9231-C0B4-83FF-467143E3F941}"/>
              </a:ext>
            </a:extLst>
          </p:cNvPr>
          <p:cNvSpPr/>
          <p:nvPr/>
        </p:nvSpPr>
        <p:spPr bwMode="white">
          <a:xfrm>
            <a:off x="1559496" y="3026183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701F16-2BDF-3BA6-9EDF-06AA1227BE22}"/>
              </a:ext>
            </a:extLst>
          </p:cNvPr>
          <p:cNvSpPr/>
          <p:nvPr/>
        </p:nvSpPr>
        <p:spPr bwMode="white">
          <a:xfrm>
            <a:off x="1667508" y="3904894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131C40-637B-8F9D-9869-CA2F6FDCE02F}"/>
              </a:ext>
            </a:extLst>
          </p:cNvPr>
          <p:cNvSpPr/>
          <p:nvPr/>
        </p:nvSpPr>
        <p:spPr bwMode="white">
          <a:xfrm>
            <a:off x="1415480" y="4746248"/>
            <a:ext cx="8856984" cy="113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3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2B2A2-F948-7687-5D72-C0831EB25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8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9B48C0-1F5C-05EE-9212-7A1E19B33AE1}"/>
              </a:ext>
            </a:extLst>
          </p:cNvPr>
          <p:cNvSpPr/>
          <p:nvPr/>
        </p:nvSpPr>
        <p:spPr bwMode="white">
          <a:xfrm>
            <a:off x="1487488" y="213285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3AA664-1409-9D42-211F-B840C0D21CBE}"/>
              </a:ext>
            </a:extLst>
          </p:cNvPr>
          <p:cNvSpPr/>
          <p:nvPr/>
        </p:nvSpPr>
        <p:spPr bwMode="white">
          <a:xfrm>
            <a:off x="1055440" y="2996952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884625-E22D-DEB2-7C63-316D930ECF94}"/>
              </a:ext>
            </a:extLst>
          </p:cNvPr>
          <p:cNvSpPr/>
          <p:nvPr/>
        </p:nvSpPr>
        <p:spPr bwMode="white">
          <a:xfrm>
            <a:off x="1559496" y="3861048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F1A695-6C6D-7BC5-9CB3-930A5999CE0B}"/>
              </a:ext>
            </a:extLst>
          </p:cNvPr>
          <p:cNvSpPr/>
          <p:nvPr/>
        </p:nvSpPr>
        <p:spPr bwMode="white">
          <a:xfrm>
            <a:off x="1667508" y="4783098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12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24414-3182-0DC7-1213-711BEBAE2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834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A7D69-032B-8133-2542-B3E32E8A4F9D}"/>
              </a:ext>
            </a:extLst>
          </p:cNvPr>
          <p:cNvSpPr/>
          <p:nvPr/>
        </p:nvSpPr>
        <p:spPr bwMode="white">
          <a:xfrm>
            <a:off x="1976808" y="3137894"/>
            <a:ext cx="2535015" cy="108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AE64C5E-794D-8CB8-256A-4D4B8CAE2D4F}"/>
              </a:ext>
            </a:extLst>
          </p:cNvPr>
          <p:cNvSpPr/>
          <p:nvPr/>
        </p:nvSpPr>
        <p:spPr bwMode="white">
          <a:xfrm>
            <a:off x="1970609" y="4437112"/>
            <a:ext cx="2535015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608E1D-C349-8EC0-F0F9-302166D38279}"/>
              </a:ext>
            </a:extLst>
          </p:cNvPr>
          <p:cNvSpPr/>
          <p:nvPr/>
        </p:nvSpPr>
        <p:spPr bwMode="white">
          <a:xfrm>
            <a:off x="1919536" y="5156982"/>
            <a:ext cx="6048672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066DA8-C34D-28FA-E3DD-DD42B1CE32FE}"/>
              </a:ext>
            </a:extLst>
          </p:cNvPr>
          <p:cNvSpPr/>
          <p:nvPr/>
        </p:nvSpPr>
        <p:spPr bwMode="white">
          <a:xfrm>
            <a:off x="1970609" y="5876852"/>
            <a:ext cx="3693343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AE785-5D94-D09D-4649-5D9626BBA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679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D0C870-E77C-D6F7-F772-AC453B0E55F9}"/>
              </a:ext>
            </a:extLst>
          </p:cNvPr>
          <p:cNvSpPr/>
          <p:nvPr/>
        </p:nvSpPr>
        <p:spPr bwMode="white">
          <a:xfrm>
            <a:off x="1487488" y="1916832"/>
            <a:ext cx="410445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F5D405-569A-4CBB-58A5-32DFC79BEA33}"/>
              </a:ext>
            </a:extLst>
          </p:cNvPr>
          <p:cNvSpPr/>
          <p:nvPr/>
        </p:nvSpPr>
        <p:spPr bwMode="white">
          <a:xfrm>
            <a:off x="1631504" y="2780928"/>
            <a:ext cx="7056784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F9637A-02FB-DB32-C8B2-52AC937FC2CD}"/>
              </a:ext>
            </a:extLst>
          </p:cNvPr>
          <p:cNvSpPr/>
          <p:nvPr/>
        </p:nvSpPr>
        <p:spPr bwMode="white">
          <a:xfrm>
            <a:off x="1597914" y="3644704"/>
            <a:ext cx="410445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AB1A975-D4C9-4DE4-8F63-F92A9328B8CB}"/>
              </a:ext>
            </a:extLst>
          </p:cNvPr>
          <p:cNvSpPr/>
          <p:nvPr/>
        </p:nvSpPr>
        <p:spPr bwMode="white">
          <a:xfrm>
            <a:off x="1597914" y="4652816"/>
            <a:ext cx="6586318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B5A5B5-EC7D-302F-D5B0-132FEEBB1872}"/>
              </a:ext>
            </a:extLst>
          </p:cNvPr>
          <p:cNvSpPr/>
          <p:nvPr/>
        </p:nvSpPr>
        <p:spPr bwMode="white">
          <a:xfrm>
            <a:off x="1631504" y="5611554"/>
            <a:ext cx="6480720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6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1DDD1-B4C7-3DB1-D207-69BC81697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792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9A41E74-ADF9-8351-2C16-285E688415AE}"/>
              </a:ext>
            </a:extLst>
          </p:cNvPr>
          <p:cNvSpPr/>
          <p:nvPr/>
        </p:nvSpPr>
        <p:spPr bwMode="white">
          <a:xfrm>
            <a:off x="1487488" y="2564904"/>
            <a:ext cx="626469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F80358-C6DC-D23D-3B40-65F50BFEBC37}"/>
              </a:ext>
            </a:extLst>
          </p:cNvPr>
          <p:cNvSpPr/>
          <p:nvPr/>
        </p:nvSpPr>
        <p:spPr bwMode="white">
          <a:xfrm>
            <a:off x="1199456" y="3400454"/>
            <a:ext cx="626469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C13DC6-2AA9-6989-D2FE-47B6F9B87F08}"/>
              </a:ext>
            </a:extLst>
          </p:cNvPr>
          <p:cNvSpPr/>
          <p:nvPr/>
        </p:nvSpPr>
        <p:spPr bwMode="white">
          <a:xfrm>
            <a:off x="1199456" y="4001670"/>
            <a:ext cx="626469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5AE574-6E37-115B-D65D-7C569066FC60}"/>
              </a:ext>
            </a:extLst>
          </p:cNvPr>
          <p:cNvSpPr/>
          <p:nvPr/>
        </p:nvSpPr>
        <p:spPr bwMode="white">
          <a:xfrm>
            <a:off x="1343472" y="4734269"/>
            <a:ext cx="626469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385CA07-DDBC-3427-7DD2-0028A4E5F247}"/>
              </a:ext>
            </a:extLst>
          </p:cNvPr>
          <p:cNvSpPr/>
          <p:nvPr/>
        </p:nvSpPr>
        <p:spPr bwMode="white">
          <a:xfrm>
            <a:off x="1271464" y="5520336"/>
            <a:ext cx="6264696" cy="78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8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5030F-8213-ED13-A672-F2E050F5F8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45"/>
          <a:stretch/>
        </p:blipFill>
        <p:spPr>
          <a:xfrm>
            <a:off x="1055440" y="980728"/>
            <a:ext cx="10510254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141877-BF25-3384-859C-619219D05FFA}"/>
              </a:ext>
            </a:extLst>
          </p:cNvPr>
          <p:cNvSpPr/>
          <p:nvPr/>
        </p:nvSpPr>
        <p:spPr bwMode="white">
          <a:xfrm>
            <a:off x="1487488" y="2132856"/>
            <a:ext cx="626469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A08359-CC30-C564-355A-AFE06A4DD3F3}"/>
              </a:ext>
            </a:extLst>
          </p:cNvPr>
          <p:cNvSpPr/>
          <p:nvPr/>
        </p:nvSpPr>
        <p:spPr bwMode="white">
          <a:xfrm>
            <a:off x="1487488" y="3103427"/>
            <a:ext cx="6264696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5FF287-B038-7FAC-ACAA-861E27BDA299}"/>
              </a:ext>
            </a:extLst>
          </p:cNvPr>
          <p:cNvSpPr/>
          <p:nvPr/>
        </p:nvSpPr>
        <p:spPr bwMode="white">
          <a:xfrm>
            <a:off x="1919536" y="3864122"/>
            <a:ext cx="8496944" cy="57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1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5030F-8213-ED13-A672-F2E050F5F8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5"/>
          <a:stretch/>
        </p:blipFill>
        <p:spPr>
          <a:xfrm>
            <a:off x="623392" y="1052736"/>
            <a:ext cx="10053280" cy="417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F2329C-8596-4E51-26DA-11096320A5D8}"/>
              </a:ext>
            </a:extLst>
          </p:cNvPr>
          <p:cNvSpPr/>
          <p:nvPr/>
        </p:nvSpPr>
        <p:spPr bwMode="white">
          <a:xfrm>
            <a:off x="1343472" y="1339230"/>
            <a:ext cx="6264696" cy="108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814813-1283-21C6-5FCF-5B59EBA3F733}"/>
              </a:ext>
            </a:extLst>
          </p:cNvPr>
          <p:cNvSpPr/>
          <p:nvPr/>
        </p:nvSpPr>
        <p:spPr bwMode="white">
          <a:xfrm>
            <a:off x="1415480" y="2717290"/>
            <a:ext cx="6264696" cy="8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69B7BD-72C6-FA82-C7B4-C59183588CA8}"/>
              </a:ext>
            </a:extLst>
          </p:cNvPr>
          <p:cNvSpPr/>
          <p:nvPr/>
        </p:nvSpPr>
        <p:spPr bwMode="white">
          <a:xfrm>
            <a:off x="1307844" y="4005064"/>
            <a:ext cx="626469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92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7C9DA-130A-8865-6336-7AEDC1C23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39683"/>
            <a:ext cx="10800000" cy="28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A430A0-7D48-AEBA-968E-FBE0C5712063}"/>
              </a:ext>
            </a:extLst>
          </p:cNvPr>
          <p:cNvSpPr/>
          <p:nvPr/>
        </p:nvSpPr>
        <p:spPr bwMode="white">
          <a:xfrm>
            <a:off x="1919536" y="2924944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52A565-E4F7-9B11-C9E9-ED1F368AF4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573016"/>
            <a:ext cx="10800000" cy="27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CC0A8D-EE30-6835-FBB7-884642F02A0F}"/>
              </a:ext>
            </a:extLst>
          </p:cNvPr>
          <p:cNvSpPr/>
          <p:nvPr/>
        </p:nvSpPr>
        <p:spPr bwMode="white">
          <a:xfrm>
            <a:off x="1911772" y="3717032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849AAB-D9A2-B358-804A-B26D472EBE59}"/>
              </a:ext>
            </a:extLst>
          </p:cNvPr>
          <p:cNvSpPr/>
          <p:nvPr/>
        </p:nvSpPr>
        <p:spPr bwMode="white">
          <a:xfrm>
            <a:off x="2135560" y="461163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1D5562-FF06-3C7E-64CC-28E7A67562E8}"/>
              </a:ext>
            </a:extLst>
          </p:cNvPr>
          <p:cNvSpPr/>
          <p:nvPr/>
        </p:nvSpPr>
        <p:spPr bwMode="white">
          <a:xfrm>
            <a:off x="1991544" y="5506240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8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2A3CB-455F-0362-DBEB-6CF02C1829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8AC089-EF81-1180-94B3-B20CE7706FC4}"/>
              </a:ext>
            </a:extLst>
          </p:cNvPr>
          <p:cNvSpPr/>
          <p:nvPr/>
        </p:nvSpPr>
        <p:spPr bwMode="white">
          <a:xfrm>
            <a:off x="1343472" y="177281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0E0720-6CDB-B884-7701-C45D36DEFBB8}"/>
              </a:ext>
            </a:extLst>
          </p:cNvPr>
          <p:cNvSpPr/>
          <p:nvPr/>
        </p:nvSpPr>
        <p:spPr bwMode="white">
          <a:xfrm>
            <a:off x="906533" y="2636912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C7EDEA-E0D3-39EA-F9F2-F68D5B8B0178}"/>
              </a:ext>
            </a:extLst>
          </p:cNvPr>
          <p:cNvSpPr/>
          <p:nvPr/>
        </p:nvSpPr>
        <p:spPr bwMode="white">
          <a:xfrm>
            <a:off x="1847528" y="3260537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400D71-5EA3-4F8B-037A-46CBB5EF3A94}"/>
              </a:ext>
            </a:extLst>
          </p:cNvPr>
          <p:cNvSpPr/>
          <p:nvPr/>
        </p:nvSpPr>
        <p:spPr bwMode="white">
          <a:xfrm>
            <a:off x="1410590" y="4095784"/>
            <a:ext cx="8856984" cy="98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4AB92C-57EC-D26F-4C56-181B8F97E3D7}"/>
              </a:ext>
            </a:extLst>
          </p:cNvPr>
          <p:cNvSpPr/>
          <p:nvPr/>
        </p:nvSpPr>
        <p:spPr bwMode="white">
          <a:xfrm>
            <a:off x="1487488" y="5377818"/>
            <a:ext cx="8856984" cy="100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2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F82A0-7B04-4A47-DC9D-3C4442311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446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93428B-CAA6-E3A4-5FEF-71593C175CDF}"/>
              </a:ext>
            </a:extLst>
          </p:cNvPr>
          <p:cNvSpPr/>
          <p:nvPr/>
        </p:nvSpPr>
        <p:spPr bwMode="white">
          <a:xfrm>
            <a:off x="1127448" y="213285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A11296-0431-E342-C1EB-0803056B747F}"/>
              </a:ext>
            </a:extLst>
          </p:cNvPr>
          <p:cNvSpPr/>
          <p:nvPr/>
        </p:nvSpPr>
        <p:spPr bwMode="white">
          <a:xfrm>
            <a:off x="1559496" y="3101668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28F5E-3661-57E4-3E4C-23E4E2785B34}"/>
              </a:ext>
            </a:extLst>
          </p:cNvPr>
          <p:cNvSpPr/>
          <p:nvPr/>
        </p:nvSpPr>
        <p:spPr bwMode="white">
          <a:xfrm>
            <a:off x="1540241" y="4005063"/>
            <a:ext cx="8856984" cy="168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27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62</cp:revision>
  <dcterms:created xsi:type="dcterms:W3CDTF">2015-09-16T06:44:00Z</dcterms:created>
  <dcterms:modified xsi:type="dcterms:W3CDTF">2024-04-27T13:35:59Z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