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6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56C102-D365-A363-39EB-3113E5C2B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48" y="3166258"/>
            <a:ext cx="10632504" cy="5254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0B467-426D-AE1E-37F7-CBE6F6218E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8913855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9E7C37-95BD-B949-53EA-05168B419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5" b="36243"/>
          <a:stretch/>
        </p:blipFill>
        <p:spPr>
          <a:xfrm>
            <a:off x="8831628" y="908720"/>
            <a:ext cx="3360372" cy="267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CA64167-D601-0F58-195A-EB5C1A577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3861048"/>
            <a:ext cx="196104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96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0039C-6C7B-A882-8178-2021D0B5E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16511"/>
            <a:ext cx="9264432" cy="4624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C51536-B7AA-52D2-A2E2-BC3D5D84D1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5" b="36243"/>
          <a:stretch/>
        </p:blipFill>
        <p:spPr>
          <a:xfrm>
            <a:off x="8831628" y="908720"/>
            <a:ext cx="3360372" cy="267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D379EF6-3B75-F32E-A74B-529D9C745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3861048"/>
            <a:ext cx="196104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725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97783-3F40-BF35-2323-8126DA82D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5F0080-119B-E5FA-0FE8-DAFECCC830A3}"/>
              </a:ext>
            </a:extLst>
          </p:cNvPr>
          <p:cNvSpPr/>
          <p:nvPr/>
        </p:nvSpPr>
        <p:spPr bwMode="white">
          <a:xfrm>
            <a:off x="839416" y="4581128"/>
            <a:ext cx="8784976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4A5E132B-6572-C2B2-7A0A-37C8779EE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278" y="908721"/>
            <a:ext cx="2689435" cy="3456384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7E1B539-4B85-EC8E-96FC-9D0B4C2A51B1}"/>
              </a:ext>
            </a:extLst>
          </p:cNvPr>
          <p:cNvSpPr/>
          <p:nvPr/>
        </p:nvSpPr>
        <p:spPr bwMode="white">
          <a:xfrm>
            <a:off x="767408" y="5377737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C4928C3-013F-3731-20AA-1F689BE0D9A1}"/>
              </a:ext>
            </a:extLst>
          </p:cNvPr>
          <p:cNvSpPr/>
          <p:nvPr/>
        </p:nvSpPr>
        <p:spPr bwMode="white">
          <a:xfrm>
            <a:off x="911424" y="6097177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6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B27C7-1AF0-D94F-6EB5-A6AF175D1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63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B9A441-FC73-402E-B25C-C18EED5DF059}"/>
              </a:ext>
            </a:extLst>
          </p:cNvPr>
          <p:cNvSpPr/>
          <p:nvPr/>
        </p:nvSpPr>
        <p:spPr bwMode="white">
          <a:xfrm>
            <a:off x="407368" y="1052736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2192B5F-6646-39D8-B927-7E7D10706C50}"/>
              </a:ext>
            </a:extLst>
          </p:cNvPr>
          <p:cNvSpPr/>
          <p:nvPr/>
        </p:nvSpPr>
        <p:spPr bwMode="white">
          <a:xfrm>
            <a:off x="814380" y="1700808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8FAAB3E-935C-B2E3-EF59-374C5EA99AAE}"/>
              </a:ext>
            </a:extLst>
          </p:cNvPr>
          <p:cNvSpPr/>
          <p:nvPr/>
        </p:nvSpPr>
        <p:spPr bwMode="white">
          <a:xfrm>
            <a:off x="623392" y="2416367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B9A0B3B-3094-80A1-A8F1-DF7F6AD4CD7F}"/>
              </a:ext>
            </a:extLst>
          </p:cNvPr>
          <p:cNvSpPr/>
          <p:nvPr/>
        </p:nvSpPr>
        <p:spPr bwMode="white">
          <a:xfrm>
            <a:off x="623392" y="3217177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F8138EC-800D-62E7-F510-8AE52449E645}"/>
              </a:ext>
            </a:extLst>
          </p:cNvPr>
          <p:cNvSpPr/>
          <p:nvPr/>
        </p:nvSpPr>
        <p:spPr bwMode="white">
          <a:xfrm>
            <a:off x="839416" y="3942099"/>
            <a:ext cx="8784976" cy="11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B57C65A-D51C-1CC5-9BC1-40F23FE3D9D6}"/>
              </a:ext>
            </a:extLst>
          </p:cNvPr>
          <p:cNvSpPr/>
          <p:nvPr/>
        </p:nvSpPr>
        <p:spPr bwMode="white">
          <a:xfrm>
            <a:off x="911424" y="5338932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55991527-31F2-1405-EEA5-1D447779EC5D}"/>
              </a:ext>
            </a:extLst>
          </p:cNvPr>
          <p:cNvSpPr/>
          <p:nvPr/>
        </p:nvSpPr>
        <p:spPr bwMode="white">
          <a:xfrm>
            <a:off x="892974" y="6054491"/>
            <a:ext cx="8784976" cy="49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0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B50AF-4D06-BCF6-75F6-4680DB616C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4"/>
          <a:stretch/>
        </p:blipFill>
        <p:spPr>
          <a:xfrm>
            <a:off x="767408" y="836712"/>
            <a:ext cx="8940071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68B3712-2F92-CC41-4777-C561B7C1D8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43"/>
          <a:stretch/>
        </p:blipFill>
        <p:spPr>
          <a:xfrm>
            <a:off x="1703512" y="3773574"/>
            <a:ext cx="7200800" cy="289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B50AF-4D06-BCF6-75F6-4680DB616C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6"/>
          <a:stretch/>
        </p:blipFill>
        <p:spPr>
          <a:xfrm>
            <a:off x="833876" y="836712"/>
            <a:ext cx="8940071" cy="280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0BEA3C-DD18-FF8F-945C-C7BDEDF0E4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43"/>
          <a:stretch/>
        </p:blipFill>
        <p:spPr>
          <a:xfrm>
            <a:off x="1775520" y="3789040"/>
            <a:ext cx="7200800" cy="289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3510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FA441-C1DA-7D2F-0808-A9DC7CF56C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761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1F3FA-9FBF-18A9-72AA-33A0CDBD02B5}"/>
              </a:ext>
            </a:extLst>
          </p:cNvPr>
          <p:cNvSpPr/>
          <p:nvPr/>
        </p:nvSpPr>
        <p:spPr bwMode="white">
          <a:xfrm>
            <a:off x="3072333" y="5328738"/>
            <a:ext cx="641287" cy="3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E5350-C649-F18E-5661-CDCE44449C1B}"/>
              </a:ext>
            </a:extLst>
          </p:cNvPr>
          <p:cNvSpPr/>
          <p:nvPr/>
        </p:nvSpPr>
        <p:spPr bwMode="white">
          <a:xfrm>
            <a:off x="5027102" y="5328738"/>
            <a:ext cx="610382" cy="30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4DEEAE-D977-EB74-B66B-DC16EEDE345C}"/>
              </a:ext>
            </a:extLst>
          </p:cNvPr>
          <p:cNvSpPr/>
          <p:nvPr/>
        </p:nvSpPr>
        <p:spPr bwMode="white">
          <a:xfrm>
            <a:off x="1279818" y="6032309"/>
            <a:ext cx="633561" cy="3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83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76A8B-6F43-AA44-5614-1E64BEB64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411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5DC13F-97C8-BF28-6B90-CEFE1426EE15}"/>
              </a:ext>
            </a:extLst>
          </p:cNvPr>
          <p:cNvSpPr/>
          <p:nvPr/>
        </p:nvSpPr>
        <p:spPr bwMode="white">
          <a:xfrm>
            <a:off x="5844562" y="1009772"/>
            <a:ext cx="1009922" cy="4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C51E10-0012-0D63-3810-76E84F24738A}"/>
              </a:ext>
            </a:extLst>
          </p:cNvPr>
          <p:cNvSpPr/>
          <p:nvPr/>
        </p:nvSpPr>
        <p:spPr bwMode="white">
          <a:xfrm>
            <a:off x="3218764" y="1919246"/>
            <a:ext cx="734488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D35261-1B9E-CA2B-C61F-493B805916F5}"/>
              </a:ext>
            </a:extLst>
          </p:cNvPr>
          <p:cNvSpPr/>
          <p:nvPr/>
        </p:nvSpPr>
        <p:spPr bwMode="white">
          <a:xfrm>
            <a:off x="5559948" y="1900873"/>
            <a:ext cx="1074190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2FB86-BB20-057F-7AFA-D3AF85999B28}"/>
              </a:ext>
            </a:extLst>
          </p:cNvPr>
          <p:cNvSpPr/>
          <p:nvPr/>
        </p:nvSpPr>
        <p:spPr bwMode="white">
          <a:xfrm>
            <a:off x="4045064" y="2690920"/>
            <a:ext cx="75285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EE346A-8864-E213-D39A-B628139A523F}"/>
              </a:ext>
            </a:extLst>
          </p:cNvPr>
          <p:cNvSpPr/>
          <p:nvPr/>
        </p:nvSpPr>
        <p:spPr bwMode="white">
          <a:xfrm>
            <a:off x="6468878" y="4427188"/>
            <a:ext cx="459055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37126-C0DF-88C5-A5BF-26859811B2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4"/>
          <a:stretch/>
        </p:blipFill>
        <p:spPr>
          <a:xfrm>
            <a:off x="839416" y="836712"/>
            <a:ext cx="9004776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1E58E34-6FAC-6105-257F-490533F0F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03632"/>
            <a:ext cx="6192688" cy="265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4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37126-C0DF-88C5-A5BF-26859811B2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6"/>
          <a:stretch/>
        </p:blipFill>
        <p:spPr>
          <a:xfrm>
            <a:off x="767408" y="1052736"/>
            <a:ext cx="9004776" cy="280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B018B33-9732-B99E-5177-CE0697DDA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03632"/>
            <a:ext cx="6192688" cy="265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58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80597-5A99-729E-6189-04745C712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32325"/>
            <a:ext cx="10800000" cy="4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D2D4D5-703F-CD58-789D-8C33DBD72D9C}"/>
              </a:ext>
            </a:extLst>
          </p:cNvPr>
          <p:cNvSpPr/>
          <p:nvPr/>
        </p:nvSpPr>
        <p:spPr bwMode="white">
          <a:xfrm>
            <a:off x="911424" y="4430693"/>
            <a:ext cx="5918152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02E2D8A-E279-543D-FDB6-5124311AA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176341"/>
            <a:ext cx="7115892" cy="3054166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1AD9D11F-0582-E715-F5A6-15E27C52342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013176"/>
            <a:ext cx="10800000" cy="16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CA384F-1212-2851-C1CE-DF9429A2C079}"/>
              </a:ext>
            </a:extLst>
          </p:cNvPr>
          <p:cNvSpPr/>
          <p:nvPr/>
        </p:nvSpPr>
        <p:spPr bwMode="white">
          <a:xfrm>
            <a:off x="767408" y="5198872"/>
            <a:ext cx="5918152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FA7E37-5A0F-FB44-63FA-8227EC276527}"/>
              </a:ext>
            </a:extLst>
          </p:cNvPr>
          <p:cNvSpPr/>
          <p:nvPr/>
        </p:nvSpPr>
        <p:spPr bwMode="white">
          <a:xfrm>
            <a:off x="1055440" y="6021288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44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9D5D5-60D4-25BC-A346-819C74372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0C33DC-1299-98B4-47EB-B4A4F54AD4BF}"/>
              </a:ext>
            </a:extLst>
          </p:cNvPr>
          <p:cNvSpPr/>
          <p:nvPr/>
        </p:nvSpPr>
        <p:spPr bwMode="white">
          <a:xfrm>
            <a:off x="839416" y="1124744"/>
            <a:ext cx="8784976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6B60D9F-1369-D524-6C90-77DF2550EE13}"/>
              </a:ext>
            </a:extLst>
          </p:cNvPr>
          <p:cNvSpPr/>
          <p:nvPr/>
        </p:nvSpPr>
        <p:spPr bwMode="white">
          <a:xfrm>
            <a:off x="623392" y="1988840"/>
            <a:ext cx="8784976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F7635F8-66F4-83B9-5A64-FA30E17D057D}"/>
              </a:ext>
            </a:extLst>
          </p:cNvPr>
          <p:cNvSpPr/>
          <p:nvPr/>
        </p:nvSpPr>
        <p:spPr bwMode="white">
          <a:xfrm>
            <a:off x="839416" y="2886159"/>
            <a:ext cx="10153128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C1757C4-BBA0-BF39-F667-F8BA56BADEEC}"/>
              </a:ext>
            </a:extLst>
          </p:cNvPr>
          <p:cNvSpPr/>
          <p:nvPr/>
        </p:nvSpPr>
        <p:spPr bwMode="white">
          <a:xfrm>
            <a:off x="911424" y="3645024"/>
            <a:ext cx="8784976" cy="5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648E0F1-6458-BAF1-361C-2CED78CAC3BA}"/>
              </a:ext>
            </a:extLst>
          </p:cNvPr>
          <p:cNvSpPr/>
          <p:nvPr/>
        </p:nvSpPr>
        <p:spPr bwMode="white">
          <a:xfrm>
            <a:off x="767408" y="4493108"/>
            <a:ext cx="10369152" cy="124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0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