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C9864E-AC51-0DD2-6066-BEA7BAFCF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127" y="3009841"/>
            <a:ext cx="6601746" cy="838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F596E-1802-C68D-D18A-4774B4E6E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058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E5BA8D-C49C-F897-E953-243F277351E5}"/>
              </a:ext>
            </a:extLst>
          </p:cNvPr>
          <p:cNvSpPr/>
          <p:nvPr/>
        </p:nvSpPr>
        <p:spPr bwMode="white">
          <a:xfrm>
            <a:off x="839416" y="1052736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437BE06-996F-049A-629B-F60CEF621687}"/>
              </a:ext>
            </a:extLst>
          </p:cNvPr>
          <p:cNvSpPr/>
          <p:nvPr/>
        </p:nvSpPr>
        <p:spPr bwMode="white">
          <a:xfrm>
            <a:off x="695400" y="1763917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8F674D-F4D3-AA97-2ED3-45EE79C0FD77}"/>
              </a:ext>
            </a:extLst>
          </p:cNvPr>
          <p:cNvSpPr/>
          <p:nvPr/>
        </p:nvSpPr>
        <p:spPr bwMode="white">
          <a:xfrm>
            <a:off x="479376" y="2450698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4869A5-CACC-8A36-B505-11FDC0364ADD}"/>
              </a:ext>
            </a:extLst>
          </p:cNvPr>
          <p:cNvSpPr/>
          <p:nvPr/>
        </p:nvSpPr>
        <p:spPr bwMode="white">
          <a:xfrm>
            <a:off x="816051" y="3364583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842441-B43A-6EC9-42D1-67DFEB5B788F}"/>
              </a:ext>
            </a:extLst>
          </p:cNvPr>
          <p:cNvSpPr/>
          <p:nvPr/>
        </p:nvSpPr>
        <p:spPr bwMode="white">
          <a:xfrm>
            <a:off x="816052" y="4164916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B32E11C-71AA-8BD1-7920-C6D07888F4EE}"/>
              </a:ext>
            </a:extLst>
          </p:cNvPr>
          <p:cNvSpPr/>
          <p:nvPr/>
        </p:nvSpPr>
        <p:spPr bwMode="white">
          <a:xfrm>
            <a:off x="832867" y="4912958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8BD680-47F9-5B1F-294F-59EC68D45823}"/>
              </a:ext>
            </a:extLst>
          </p:cNvPr>
          <p:cNvSpPr/>
          <p:nvPr/>
        </p:nvSpPr>
        <p:spPr bwMode="white">
          <a:xfrm>
            <a:off x="816050" y="5624139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75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6DED9-21C9-C441-6955-7AAC8D244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273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96FEDC-4DD3-F349-3CE4-64E546916714}"/>
              </a:ext>
            </a:extLst>
          </p:cNvPr>
          <p:cNvSpPr/>
          <p:nvPr/>
        </p:nvSpPr>
        <p:spPr bwMode="white">
          <a:xfrm>
            <a:off x="8589829" y="4084893"/>
            <a:ext cx="376163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424170-8EB2-4E0A-5D52-22C17CFEE0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75" y="3140968"/>
            <a:ext cx="3575800" cy="350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394EE-238B-FE30-E87F-3FFBE8102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8266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9ECF0-2B76-1C58-EA54-44DDCF5F01BB}"/>
              </a:ext>
            </a:extLst>
          </p:cNvPr>
          <p:cNvSpPr/>
          <p:nvPr/>
        </p:nvSpPr>
        <p:spPr bwMode="white">
          <a:xfrm>
            <a:off x="7969913" y="3724906"/>
            <a:ext cx="284309" cy="30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A2D941-B0EB-1F50-70EA-081110344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962591"/>
            <a:ext cx="5159976" cy="290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541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A78DD-1C88-2B54-0896-0ABC24B20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9462101" cy="483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89D51-EC3C-741C-022E-9B4F136911D4}"/>
              </a:ext>
            </a:extLst>
          </p:cNvPr>
          <p:cNvSpPr/>
          <p:nvPr/>
        </p:nvSpPr>
        <p:spPr bwMode="white">
          <a:xfrm>
            <a:off x="7248128" y="5085184"/>
            <a:ext cx="1080120" cy="45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FEE6F5-8EEF-18B5-431E-FA16958E75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772816"/>
            <a:ext cx="3308437" cy="3586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872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31B8D-00E8-B30C-37C7-C65F02DB2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645177" cy="236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66C569-89F8-30CF-4404-0EC011DEF8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91501"/>
            <a:ext cx="9517632" cy="162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823EE-6F6D-EC13-A15B-43A15B542715}"/>
              </a:ext>
            </a:extLst>
          </p:cNvPr>
          <p:cNvSpPr/>
          <p:nvPr/>
        </p:nvSpPr>
        <p:spPr bwMode="white">
          <a:xfrm>
            <a:off x="7968208" y="4149080"/>
            <a:ext cx="936104" cy="51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AE2EB0-F2B7-70B9-C737-03E357C048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34" y="3909257"/>
            <a:ext cx="4330626" cy="2948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281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9D8BA-2135-B5C8-50D6-B3D0F5297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60" y="908720"/>
            <a:ext cx="8254051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59AC333-662E-6FE9-9D98-16F886C39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3882" y="1628800"/>
            <a:ext cx="3105258" cy="240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63FD9-906F-F2A5-51BD-8965FE08F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9302897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5C2E22F-DED6-2286-C8E4-40FD3FBEE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700808"/>
            <a:ext cx="2736304" cy="212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0BD7E-7642-6C84-2BC8-209A93239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74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8555CB-F4C7-8541-F7F0-0E844E82F55B}"/>
              </a:ext>
            </a:extLst>
          </p:cNvPr>
          <p:cNvSpPr/>
          <p:nvPr/>
        </p:nvSpPr>
        <p:spPr bwMode="white">
          <a:xfrm>
            <a:off x="729312" y="1118356"/>
            <a:ext cx="5294680" cy="21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9669B4DB-29C7-0F76-7743-ACB6CA2DD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102" y="980729"/>
            <a:ext cx="4551573" cy="3528392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BF7C1F2-42C8-B265-7976-D16BA4EBFE0E}"/>
              </a:ext>
            </a:extLst>
          </p:cNvPr>
          <p:cNvSpPr/>
          <p:nvPr/>
        </p:nvSpPr>
        <p:spPr bwMode="white">
          <a:xfrm>
            <a:off x="729312" y="3494619"/>
            <a:ext cx="5294680" cy="13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FAC0134-FD28-E458-3636-F51EB96733DC}"/>
              </a:ext>
            </a:extLst>
          </p:cNvPr>
          <p:cNvSpPr/>
          <p:nvPr/>
        </p:nvSpPr>
        <p:spPr bwMode="white">
          <a:xfrm>
            <a:off x="832866" y="5157192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DD97DDC-F829-72F9-2CC7-A559E16FF1E8}"/>
              </a:ext>
            </a:extLst>
          </p:cNvPr>
          <p:cNvSpPr/>
          <p:nvPr/>
        </p:nvSpPr>
        <p:spPr bwMode="white">
          <a:xfrm>
            <a:off x="861474" y="5868012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77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8104E-0FC1-449C-781D-41D21903F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50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99335A-0046-324B-5784-9F3376F945AF}"/>
              </a:ext>
            </a:extLst>
          </p:cNvPr>
          <p:cNvSpPr/>
          <p:nvPr/>
        </p:nvSpPr>
        <p:spPr bwMode="white">
          <a:xfrm>
            <a:off x="464567" y="1124744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CAC977-1B69-DDF2-CB80-941ABF9042CF}"/>
              </a:ext>
            </a:extLst>
          </p:cNvPr>
          <p:cNvSpPr/>
          <p:nvPr/>
        </p:nvSpPr>
        <p:spPr bwMode="white">
          <a:xfrm>
            <a:off x="551384" y="1988840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FEAB27-3D86-3A8C-EFD4-DAE7A4DC6F35}"/>
              </a:ext>
            </a:extLst>
          </p:cNvPr>
          <p:cNvSpPr/>
          <p:nvPr/>
        </p:nvSpPr>
        <p:spPr bwMode="white">
          <a:xfrm>
            <a:off x="911424" y="2854718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0356DD-C8AA-D1B3-1177-1A7F8942AC1C}"/>
              </a:ext>
            </a:extLst>
          </p:cNvPr>
          <p:cNvSpPr/>
          <p:nvPr/>
        </p:nvSpPr>
        <p:spPr bwMode="white">
          <a:xfrm>
            <a:off x="913849" y="3720596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FCB758-6ED1-0A48-6A26-D4F896856E08}"/>
              </a:ext>
            </a:extLst>
          </p:cNvPr>
          <p:cNvSpPr/>
          <p:nvPr/>
        </p:nvSpPr>
        <p:spPr bwMode="white">
          <a:xfrm>
            <a:off x="836141" y="4420589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B821CE-EA5C-38C8-275E-0F3D829684C5}"/>
              </a:ext>
            </a:extLst>
          </p:cNvPr>
          <p:cNvSpPr/>
          <p:nvPr/>
        </p:nvSpPr>
        <p:spPr bwMode="white">
          <a:xfrm>
            <a:off x="836141" y="5306257"/>
            <a:ext cx="10519717" cy="64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25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2024-04-27T13:46:22Z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