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9557A-FD6B-4BFD-B1BB-2187C3490489}" type="datetimeFigureOut">
              <a:rPr lang="zh-CN" altLang="en-US" smtClean="0"/>
              <a:t>2024/4/27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DE46-6D6B-4A53-99F9-C12ABA1AEF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99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7DE46-6D6B-4A53-99F9-C12ABA1AEF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3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2B884C-4569-DC3C-3F6B-FEA503D1A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06" y="3047947"/>
            <a:ext cx="5277587" cy="762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7E881-E9E8-3481-1785-6E5E642AF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7" y="800350"/>
            <a:ext cx="9624472" cy="522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661587-AF46-1264-C894-661650FC56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9" t="12502" b="36243"/>
          <a:stretch/>
        </p:blipFill>
        <p:spPr>
          <a:xfrm>
            <a:off x="7680177" y="4428404"/>
            <a:ext cx="2664296" cy="232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8783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BC4EE-FD49-0A07-0A9B-D35C0D964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068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FC19EA-8B3C-FFDF-E78D-DE61940E09E5}"/>
              </a:ext>
            </a:extLst>
          </p:cNvPr>
          <p:cNvSpPr/>
          <p:nvPr/>
        </p:nvSpPr>
        <p:spPr bwMode="white">
          <a:xfrm>
            <a:off x="839416" y="1772816"/>
            <a:ext cx="542198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81E99-93E1-47AA-973C-4C3D6D37BB3E}"/>
              </a:ext>
            </a:extLst>
          </p:cNvPr>
          <p:cNvSpPr/>
          <p:nvPr/>
        </p:nvSpPr>
        <p:spPr bwMode="white">
          <a:xfrm>
            <a:off x="873734" y="3068960"/>
            <a:ext cx="542198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AC86B-A84F-4DB3-F8FA-1166E2A5BA8C}"/>
              </a:ext>
            </a:extLst>
          </p:cNvPr>
          <p:cNvSpPr/>
          <p:nvPr/>
        </p:nvSpPr>
        <p:spPr bwMode="white">
          <a:xfrm>
            <a:off x="839415" y="3717032"/>
            <a:ext cx="542198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21D134-0044-248A-141A-3381ACF8BE9B}"/>
              </a:ext>
            </a:extLst>
          </p:cNvPr>
          <p:cNvSpPr/>
          <p:nvPr/>
        </p:nvSpPr>
        <p:spPr bwMode="white">
          <a:xfrm>
            <a:off x="861460" y="5013176"/>
            <a:ext cx="5421987" cy="53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2DF984-8B45-4C22-4BD1-9C2A01A6F10E}"/>
              </a:ext>
            </a:extLst>
          </p:cNvPr>
          <p:cNvSpPr/>
          <p:nvPr/>
        </p:nvSpPr>
        <p:spPr bwMode="white">
          <a:xfrm>
            <a:off x="930199" y="5805264"/>
            <a:ext cx="542198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8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3C8D4-4C93-B6C5-40F4-EE2D56CF5F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CF5C79-5FF5-516A-9A67-340BAED20E14}"/>
              </a:ext>
            </a:extLst>
          </p:cNvPr>
          <p:cNvSpPr/>
          <p:nvPr/>
        </p:nvSpPr>
        <p:spPr bwMode="white">
          <a:xfrm>
            <a:off x="791189" y="980728"/>
            <a:ext cx="58808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64BCA-4250-CF32-69B2-62C80C571846}"/>
              </a:ext>
            </a:extLst>
          </p:cNvPr>
          <p:cNvSpPr/>
          <p:nvPr/>
        </p:nvSpPr>
        <p:spPr bwMode="white">
          <a:xfrm>
            <a:off x="911425" y="1772816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FB542-54E1-8C5C-F78B-9BC0602AECCD}"/>
              </a:ext>
            </a:extLst>
          </p:cNvPr>
          <p:cNvSpPr/>
          <p:nvPr/>
        </p:nvSpPr>
        <p:spPr bwMode="white">
          <a:xfrm>
            <a:off x="4128005" y="1751189"/>
            <a:ext cx="49923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6A357E-880D-C83B-6A10-5AA451989CA9}"/>
              </a:ext>
            </a:extLst>
          </p:cNvPr>
          <p:cNvSpPr/>
          <p:nvPr/>
        </p:nvSpPr>
        <p:spPr bwMode="white">
          <a:xfrm>
            <a:off x="743296" y="2636912"/>
            <a:ext cx="866507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E9ADC5-FB52-CDDF-969D-9AEA12C3E7E5}"/>
              </a:ext>
            </a:extLst>
          </p:cNvPr>
          <p:cNvSpPr/>
          <p:nvPr/>
        </p:nvSpPr>
        <p:spPr bwMode="white">
          <a:xfrm>
            <a:off x="839416" y="3933056"/>
            <a:ext cx="85689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0DED81-093A-5DEE-5513-A646B7880FE4}"/>
              </a:ext>
            </a:extLst>
          </p:cNvPr>
          <p:cNvSpPr/>
          <p:nvPr/>
        </p:nvSpPr>
        <p:spPr bwMode="white">
          <a:xfrm>
            <a:off x="839417" y="4725144"/>
            <a:ext cx="33843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77518D-8C40-5057-D580-6CBF25592F61}"/>
              </a:ext>
            </a:extLst>
          </p:cNvPr>
          <p:cNvSpPr/>
          <p:nvPr/>
        </p:nvSpPr>
        <p:spPr bwMode="white">
          <a:xfrm>
            <a:off x="4272019" y="4652816"/>
            <a:ext cx="29883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9E2EC9-9954-C157-BCAD-5EBBDF3F3FFA}"/>
              </a:ext>
            </a:extLst>
          </p:cNvPr>
          <p:cNvSpPr/>
          <p:nvPr/>
        </p:nvSpPr>
        <p:spPr bwMode="white">
          <a:xfrm>
            <a:off x="791189" y="5552596"/>
            <a:ext cx="5880875" cy="97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9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A42E1-E41F-8C9D-BE82-896C22DFE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D8F3E-3E53-BAB8-FB0A-FFE40E88D637}"/>
              </a:ext>
            </a:extLst>
          </p:cNvPr>
          <p:cNvSpPr/>
          <p:nvPr/>
        </p:nvSpPr>
        <p:spPr bwMode="white">
          <a:xfrm>
            <a:off x="10120000" y="2995809"/>
            <a:ext cx="380952" cy="39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1648B-D826-6724-30ED-AAE0786B1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0AB92-C46D-EB5B-A027-CB8936E1C4E2}"/>
              </a:ext>
            </a:extLst>
          </p:cNvPr>
          <p:cNvSpPr/>
          <p:nvPr/>
        </p:nvSpPr>
        <p:spPr bwMode="white">
          <a:xfrm>
            <a:off x="10129523" y="3613856"/>
            <a:ext cx="371428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18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C2AF5-7585-AD8C-77CA-289902305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FFFBA-95E3-B9BA-8165-3BBB450797B1}"/>
              </a:ext>
            </a:extLst>
          </p:cNvPr>
          <p:cNvSpPr/>
          <p:nvPr/>
        </p:nvSpPr>
        <p:spPr bwMode="white">
          <a:xfrm>
            <a:off x="10148571" y="2439953"/>
            <a:ext cx="342858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5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FA07D-9B75-6F0E-86A7-B966971F5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84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B0C04-CA32-3CAD-D299-9C41BD728D2D}"/>
              </a:ext>
            </a:extLst>
          </p:cNvPr>
          <p:cNvSpPr/>
          <p:nvPr/>
        </p:nvSpPr>
        <p:spPr bwMode="white">
          <a:xfrm>
            <a:off x="5094342" y="5894047"/>
            <a:ext cx="1636468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93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2E839-864C-D06A-6804-CD45C76A4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15C5D-4038-D9B4-BBEC-AADEA82872FB}"/>
              </a:ext>
            </a:extLst>
          </p:cNvPr>
          <p:cNvSpPr/>
          <p:nvPr/>
        </p:nvSpPr>
        <p:spPr bwMode="white">
          <a:xfrm>
            <a:off x="9053333" y="5392087"/>
            <a:ext cx="342857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8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574FA-1408-0E71-47A7-3B2BC7253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8ECDF-770E-FDAE-E820-7FCF953C5393}"/>
              </a:ext>
            </a:extLst>
          </p:cNvPr>
          <p:cNvSpPr/>
          <p:nvPr/>
        </p:nvSpPr>
        <p:spPr bwMode="white">
          <a:xfrm>
            <a:off x="3935760" y="5661248"/>
            <a:ext cx="3989769" cy="59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5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02ED4-44C9-2E7C-6D51-206FB5530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219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6156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8007D-1A20-E81B-C193-335676B2B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10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4897D3-BAB5-406D-066C-0AF9AE425D7B}"/>
              </a:ext>
            </a:extLst>
          </p:cNvPr>
          <p:cNvSpPr/>
          <p:nvPr/>
        </p:nvSpPr>
        <p:spPr bwMode="white">
          <a:xfrm>
            <a:off x="767408" y="1201951"/>
            <a:ext cx="10095238" cy="114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C68576-39B5-E2ED-DE9E-859729550C9A}"/>
              </a:ext>
            </a:extLst>
          </p:cNvPr>
          <p:cNvSpPr/>
          <p:nvPr/>
        </p:nvSpPr>
        <p:spPr bwMode="white">
          <a:xfrm>
            <a:off x="767408" y="2420888"/>
            <a:ext cx="10095238" cy="78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F4115-61DF-E31D-E81B-C8FAAC820301}"/>
              </a:ext>
            </a:extLst>
          </p:cNvPr>
          <p:cNvSpPr/>
          <p:nvPr/>
        </p:nvSpPr>
        <p:spPr bwMode="white">
          <a:xfrm>
            <a:off x="767408" y="3394254"/>
            <a:ext cx="10095238" cy="183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1363F-19CA-707D-047F-C580E1902EFD}"/>
              </a:ext>
            </a:extLst>
          </p:cNvPr>
          <p:cNvSpPr/>
          <p:nvPr/>
        </p:nvSpPr>
        <p:spPr bwMode="white">
          <a:xfrm>
            <a:off x="789026" y="5483827"/>
            <a:ext cx="10095238" cy="78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66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