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4" r:id="rId4"/>
    <p:sldId id="353" r:id="rId5"/>
    <p:sldId id="352" r:id="rId6"/>
    <p:sldId id="351" r:id="rId7"/>
    <p:sldId id="348" r:id="rId8"/>
    <p:sldId id="347" r:id="rId9"/>
    <p:sldId id="345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2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7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8466A88-767D-1A40-AF30-FE408A05F4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2494" y="3066999"/>
            <a:ext cx="8507012" cy="7240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8EAEEC-387D-772C-5A94-8B8BF45182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08720"/>
            <a:ext cx="9505056" cy="4574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B41E26-B256-0B8D-7BA8-D91A29D3D9C8}"/>
              </a:ext>
            </a:extLst>
          </p:cNvPr>
          <p:cNvSpPr/>
          <p:nvPr/>
        </p:nvSpPr>
        <p:spPr bwMode="white">
          <a:xfrm>
            <a:off x="2279576" y="3284984"/>
            <a:ext cx="5112568" cy="602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BF0743F-F56D-933D-E2DF-6E5614C22FF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416" y="1196752"/>
            <a:ext cx="3256016" cy="2892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48649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B89A49-FF35-218D-CDC3-53BBA9CB54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B1E615-B086-FE19-03CF-268132859394}"/>
              </a:ext>
            </a:extLst>
          </p:cNvPr>
          <p:cNvSpPr/>
          <p:nvPr/>
        </p:nvSpPr>
        <p:spPr bwMode="white">
          <a:xfrm>
            <a:off x="7043809" y="5687004"/>
            <a:ext cx="1028571" cy="5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256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4C8AC4-B6D1-3710-AB53-2081A21862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9912504" cy="384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51DD602-3104-CEE0-93A8-9C51678F20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6"/>
          <a:stretch/>
        </p:blipFill>
        <p:spPr>
          <a:xfrm>
            <a:off x="6384032" y="3933056"/>
            <a:ext cx="4013355" cy="3508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12727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22971D-1781-8BA6-D03E-2C57C04998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52736"/>
            <a:ext cx="10800000" cy="453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4AD4F30-8E4D-07F2-3FA2-44E90CB9FCD9}"/>
              </a:ext>
            </a:extLst>
          </p:cNvPr>
          <p:cNvSpPr/>
          <p:nvPr/>
        </p:nvSpPr>
        <p:spPr bwMode="white">
          <a:xfrm>
            <a:off x="767408" y="1274327"/>
            <a:ext cx="3888432" cy="5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9440A29-FE88-F937-99D6-5939357FE98A}"/>
              </a:ext>
            </a:extLst>
          </p:cNvPr>
          <p:cNvSpPr/>
          <p:nvPr/>
        </p:nvSpPr>
        <p:spPr bwMode="white">
          <a:xfrm>
            <a:off x="905628" y="2204864"/>
            <a:ext cx="388843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670D086-946C-35E0-7FB9-EF4C5CE0F0AF}"/>
              </a:ext>
            </a:extLst>
          </p:cNvPr>
          <p:cNvSpPr/>
          <p:nvPr/>
        </p:nvSpPr>
        <p:spPr bwMode="white">
          <a:xfrm>
            <a:off x="983432" y="3547597"/>
            <a:ext cx="3888432" cy="1105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0539BAC-8EAC-1877-4310-6B2FC52F174F}"/>
              </a:ext>
            </a:extLst>
          </p:cNvPr>
          <p:cNvSpPr/>
          <p:nvPr/>
        </p:nvSpPr>
        <p:spPr bwMode="white">
          <a:xfrm>
            <a:off x="983432" y="4842172"/>
            <a:ext cx="3888432" cy="5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012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138625-CF45-443D-D15E-D69A3101D8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3ECBAEB-5A42-4823-B33E-5D173D4E85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5" b="42081"/>
          <a:stretch/>
        </p:blipFill>
        <p:spPr>
          <a:xfrm>
            <a:off x="6960096" y="3573016"/>
            <a:ext cx="5615424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560159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6E01BD-B7A6-27C5-D2FE-251BD8B7E1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4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A1621B2-7135-6B44-7755-2E9F7E90DB55}"/>
              </a:ext>
            </a:extLst>
          </p:cNvPr>
          <p:cNvSpPr/>
          <p:nvPr/>
        </p:nvSpPr>
        <p:spPr bwMode="white">
          <a:xfrm>
            <a:off x="767408" y="1178733"/>
            <a:ext cx="5256584" cy="124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5B0BB6AC-621A-9423-F855-5B53378FDBBC}"/>
              </a:ext>
            </a:extLst>
          </p:cNvPr>
          <p:cNvSpPr/>
          <p:nvPr/>
        </p:nvSpPr>
        <p:spPr bwMode="white">
          <a:xfrm>
            <a:off x="839416" y="2708920"/>
            <a:ext cx="4248472" cy="5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F7B3C882-883B-A4CE-EC7E-611F46BEF4B0}"/>
              </a:ext>
            </a:extLst>
          </p:cNvPr>
          <p:cNvSpPr/>
          <p:nvPr/>
        </p:nvSpPr>
        <p:spPr bwMode="white">
          <a:xfrm>
            <a:off x="838548" y="3440142"/>
            <a:ext cx="4248472" cy="5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A1C48652-BEDF-D469-777C-DF8FFB1859D8}"/>
              </a:ext>
            </a:extLst>
          </p:cNvPr>
          <p:cNvSpPr/>
          <p:nvPr/>
        </p:nvSpPr>
        <p:spPr bwMode="white">
          <a:xfrm>
            <a:off x="911424" y="4304055"/>
            <a:ext cx="8136904" cy="5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62FDB7B7-CAC8-892E-EAA4-90EC3DD9A172}"/>
              </a:ext>
            </a:extLst>
          </p:cNvPr>
          <p:cNvSpPr/>
          <p:nvPr/>
        </p:nvSpPr>
        <p:spPr bwMode="white">
          <a:xfrm>
            <a:off x="911424" y="5050235"/>
            <a:ext cx="3960440" cy="5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0E6EA570-9A2E-5779-2736-05378AA9C572}"/>
              </a:ext>
            </a:extLst>
          </p:cNvPr>
          <p:cNvSpPr/>
          <p:nvPr/>
        </p:nvSpPr>
        <p:spPr bwMode="white">
          <a:xfrm>
            <a:off x="4943871" y="5011861"/>
            <a:ext cx="2736277" cy="5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76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A1B42A-8ACD-F84B-C8E8-63D5AA56B1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24744"/>
            <a:ext cx="10800000" cy="4208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F6701EE-EB9A-9D42-F358-C559B88E0416}"/>
              </a:ext>
            </a:extLst>
          </p:cNvPr>
          <p:cNvSpPr/>
          <p:nvPr/>
        </p:nvSpPr>
        <p:spPr bwMode="white">
          <a:xfrm>
            <a:off x="911424" y="1248690"/>
            <a:ext cx="4248472" cy="5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6353A1C-118B-4BD2-7AB7-4E2746DE3CFA}"/>
              </a:ext>
            </a:extLst>
          </p:cNvPr>
          <p:cNvSpPr/>
          <p:nvPr/>
        </p:nvSpPr>
        <p:spPr bwMode="white">
          <a:xfrm>
            <a:off x="876981" y="2060848"/>
            <a:ext cx="424847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FB92B82-2050-01D5-BACE-644AA2A519FE}"/>
              </a:ext>
            </a:extLst>
          </p:cNvPr>
          <p:cNvSpPr/>
          <p:nvPr/>
        </p:nvSpPr>
        <p:spPr bwMode="white">
          <a:xfrm>
            <a:off x="841732" y="3400661"/>
            <a:ext cx="4248472" cy="5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276FEB7-18F0-E240-A2D4-471B6F7D3819}"/>
              </a:ext>
            </a:extLst>
          </p:cNvPr>
          <p:cNvSpPr/>
          <p:nvPr/>
        </p:nvSpPr>
        <p:spPr bwMode="white">
          <a:xfrm>
            <a:off x="1055440" y="4175766"/>
            <a:ext cx="4248472" cy="1341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46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CC5868-6216-0E00-206A-3621DB62ED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9243252" cy="432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BAB146B-A622-8914-825C-BCB537B7F2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39" b="37685"/>
          <a:stretch/>
        </p:blipFill>
        <p:spPr>
          <a:xfrm>
            <a:off x="6888088" y="4501433"/>
            <a:ext cx="3664898" cy="235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6687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FAC51B-FF3C-8A4A-0789-91930A5C0B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5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976A3B3-D878-E799-7DDA-D3856E16BDA0}"/>
              </a:ext>
            </a:extLst>
          </p:cNvPr>
          <p:cNvSpPr/>
          <p:nvPr/>
        </p:nvSpPr>
        <p:spPr bwMode="white">
          <a:xfrm>
            <a:off x="839416" y="1196752"/>
            <a:ext cx="5616624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06B0BCC4-AA6E-9F39-0397-004EF6F1169F}"/>
              </a:ext>
            </a:extLst>
          </p:cNvPr>
          <p:cNvSpPr/>
          <p:nvPr/>
        </p:nvSpPr>
        <p:spPr bwMode="white">
          <a:xfrm>
            <a:off x="839416" y="2708920"/>
            <a:ext cx="4248472" cy="5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4B248723-F5DE-9138-0DBE-BC74BE92470C}"/>
              </a:ext>
            </a:extLst>
          </p:cNvPr>
          <p:cNvSpPr/>
          <p:nvPr/>
        </p:nvSpPr>
        <p:spPr bwMode="white">
          <a:xfrm>
            <a:off x="767408" y="3477409"/>
            <a:ext cx="2736304" cy="1031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D5F0D45B-9228-7320-8FB5-158ADBAC0FC3}"/>
              </a:ext>
            </a:extLst>
          </p:cNvPr>
          <p:cNvSpPr/>
          <p:nvPr/>
        </p:nvSpPr>
        <p:spPr bwMode="white">
          <a:xfrm>
            <a:off x="3503712" y="3477409"/>
            <a:ext cx="2592288" cy="1103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3FADE61F-C4AE-C57E-FBA2-DD26ED39BC67}"/>
              </a:ext>
            </a:extLst>
          </p:cNvPr>
          <p:cNvSpPr/>
          <p:nvPr/>
        </p:nvSpPr>
        <p:spPr bwMode="white">
          <a:xfrm>
            <a:off x="786159" y="4828462"/>
            <a:ext cx="4248472" cy="5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3FBEB451-24B5-D4AF-DFD7-C5CCA99E18C8}"/>
              </a:ext>
            </a:extLst>
          </p:cNvPr>
          <p:cNvSpPr/>
          <p:nvPr/>
        </p:nvSpPr>
        <p:spPr bwMode="white">
          <a:xfrm>
            <a:off x="839416" y="5460043"/>
            <a:ext cx="4248472" cy="5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76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A13F50-8DB1-1C83-941D-A07AE60371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96571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103B198-A08F-D69F-97AA-B24D8DCF525E}"/>
              </a:ext>
            </a:extLst>
          </p:cNvPr>
          <p:cNvSpPr/>
          <p:nvPr/>
        </p:nvSpPr>
        <p:spPr bwMode="white">
          <a:xfrm>
            <a:off x="839416" y="908720"/>
            <a:ext cx="8568952" cy="5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>
            <a:extLst>
              <a:ext uri="{FF2B5EF4-FFF2-40B4-BE49-F238E27FC236}">
                <a16:creationId xmlns:a16="http://schemas.microsoft.com/office/drawing/2014/main" id="{76B6782D-F4CA-A7F5-94A9-D3B5628169F2}"/>
              </a:ext>
            </a:extLst>
          </p:cNvPr>
          <p:cNvSpPr/>
          <p:nvPr/>
        </p:nvSpPr>
        <p:spPr bwMode="white">
          <a:xfrm>
            <a:off x="839416" y="1916832"/>
            <a:ext cx="3744416" cy="5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>
            <a:extLst>
              <a:ext uri="{FF2B5EF4-FFF2-40B4-BE49-F238E27FC236}">
                <a16:creationId xmlns:a16="http://schemas.microsoft.com/office/drawing/2014/main" id="{2B777755-183D-3568-DA27-1888CA5E0BE1}"/>
              </a:ext>
            </a:extLst>
          </p:cNvPr>
          <p:cNvSpPr/>
          <p:nvPr/>
        </p:nvSpPr>
        <p:spPr bwMode="white">
          <a:xfrm>
            <a:off x="4655840" y="1612835"/>
            <a:ext cx="2232248" cy="1024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>
            <a:extLst>
              <a:ext uri="{FF2B5EF4-FFF2-40B4-BE49-F238E27FC236}">
                <a16:creationId xmlns:a16="http://schemas.microsoft.com/office/drawing/2014/main" id="{04D294CE-9CC9-77DF-C8F0-E202AE1A2485}"/>
              </a:ext>
            </a:extLst>
          </p:cNvPr>
          <p:cNvSpPr/>
          <p:nvPr/>
        </p:nvSpPr>
        <p:spPr bwMode="white">
          <a:xfrm>
            <a:off x="6888088" y="1772816"/>
            <a:ext cx="271548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>
            <a:extLst>
              <a:ext uri="{FF2B5EF4-FFF2-40B4-BE49-F238E27FC236}">
                <a16:creationId xmlns:a16="http://schemas.microsoft.com/office/drawing/2014/main" id="{5A4CF625-6D1D-C3C1-7150-41A196C06698}"/>
              </a:ext>
            </a:extLst>
          </p:cNvPr>
          <p:cNvSpPr/>
          <p:nvPr/>
        </p:nvSpPr>
        <p:spPr bwMode="white">
          <a:xfrm>
            <a:off x="878422" y="2816326"/>
            <a:ext cx="4137458" cy="5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>
            <a:extLst>
              <a:ext uri="{FF2B5EF4-FFF2-40B4-BE49-F238E27FC236}">
                <a16:creationId xmlns:a16="http://schemas.microsoft.com/office/drawing/2014/main" id="{A8700298-426E-0C3F-9B43-E04EEFBD05C6}"/>
              </a:ext>
            </a:extLst>
          </p:cNvPr>
          <p:cNvSpPr/>
          <p:nvPr/>
        </p:nvSpPr>
        <p:spPr bwMode="white">
          <a:xfrm>
            <a:off x="5048882" y="2888334"/>
            <a:ext cx="4251474" cy="5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>
            <a:extLst>
              <a:ext uri="{FF2B5EF4-FFF2-40B4-BE49-F238E27FC236}">
                <a16:creationId xmlns:a16="http://schemas.microsoft.com/office/drawing/2014/main" id="{6BE39D83-C9FC-1BFC-BE79-39CFA0486952}"/>
              </a:ext>
            </a:extLst>
          </p:cNvPr>
          <p:cNvSpPr/>
          <p:nvPr/>
        </p:nvSpPr>
        <p:spPr bwMode="white">
          <a:xfrm>
            <a:off x="709499" y="3489210"/>
            <a:ext cx="3886568" cy="5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>
            <a:extLst>
              <a:ext uri="{FF2B5EF4-FFF2-40B4-BE49-F238E27FC236}">
                <a16:creationId xmlns:a16="http://schemas.microsoft.com/office/drawing/2014/main" id="{C85744C9-B7F6-79C0-FA45-8DC672A7D4A8}"/>
              </a:ext>
            </a:extLst>
          </p:cNvPr>
          <p:cNvSpPr/>
          <p:nvPr/>
        </p:nvSpPr>
        <p:spPr bwMode="white">
          <a:xfrm>
            <a:off x="4629069" y="3487996"/>
            <a:ext cx="5028388" cy="5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>
            <a:extLst>
              <a:ext uri="{FF2B5EF4-FFF2-40B4-BE49-F238E27FC236}">
                <a16:creationId xmlns:a16="http://schemas.microsoft.com/office/drawing/2014/main" id="{DDD66E6F-3C67-2F68-3F57-D11A7BE0B1EC}"/>
              </a:ext>
            </a:extLst>
          </p:cNvPr>
          <p:cNvSpPr/>
          <p:nvPr/>
        </p:nvSpPr>
        <p:spPr bwMode="white">
          <a:xfrm>
            <a:off x="623392" y="4214813"/>
            <a:ext cx="8568952" cy="5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>
            <a:extLst>
              <a:ext uri="{FF2B5EF4-FFF2-40B4-BE49-F238E27FC236}">
                <a16:creationId xmlns:a16="http://schemas.microsoft.com/office/drawing/2014/main" id="{2DEBB4D3-8594-2C41-4551-E9D225663C3F}"/>
              </a:ext>
            </a:extLst>
          </p:cNvPr>
          <p:cNvSpPr/>
          <p:nvPr/>
        </p:nvSpPr>
        <p:spPr bwMode="white">
          <a:xfrm>
            <a:off x="636030" y="4916359"/>
            <a:ext cx="8568952" cy="5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>
            <a:extLst>
              <a:ext uri="{FF2B5EF4-FFF2-40B4-BE49-F238E27FC236}">
                <a16:creationId xmlns:a16="http://schemas.microsoft.com/office/drawing/2014/main" id="{C12F8AB3-33B0-76A7-35B3-8391C42A81CA}"/>
              </a:ext>
            </a:extLst>
          </p:cNvPr>
          <p:cNvSpPr/>
          <p:nvPr/>
        </p:nvSpPr>
        <p:spPr bwMode="white">
          <a:xfrm>
            <a:off x="764406" y="5552310"/>
            <a:ext cx="8568952" cy="5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>
            <a:extLst>
              <a:ext uri="{FF2B5EF4-FFF2-40B4-BE49-F238E27FC236}">
                <a16:creationId xmlns:a16="http://schemas.microsoft.com/office/drawing/2014/main" id="{A0B50D7F-971A-99CE-52C6-B489942DEC6E}"/>
              </a:ext>
            </a:extLst>
          </p:cNvPr>
          <p:cNvSpPr/>
          <p:nvPr/>
        </p:nvSpPr>
        <p:spPr bwMode="white">
          <a:xfrm>
            <a:off x="761500" y="6211861"/>
            <a:ext cx="8568952" cy="5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94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D3A9B9-E8CE-A8C6-0B0B-6282B15B6B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99400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4515FF-1BA6-F3CD-52A6-4C14135B9737}"/>
              </a:ext>
            </a:extLst>
          </p:cNvPr>
          <p:cNvSpPr/>
          <p:nvPr/>
        </p:nvSpPr>
        <p:spPr bwMode="white">
          <a:xfrm>
            <a:off x="9346904" y="2705980"/>
            <a:ext cx="333087" cy="36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DE76DF-1C05-8E60-D40A-6CA32E2AB4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9480456" cy="2962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A0838B4-3811-5F46-4B09-CEC29664670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893" y="3818781"/>
            <a:ext cx="9480456" cy="1392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03EDE31-4493-A4FC-F4B4-62CA1382F37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39"/>
          <a:stretch/>
        </p:blipFill>
        <p:spPr>
          <a:xfrm>
            <a:off x="7464152" y="4478643"/>
            <a:ext cx="3600400" cy="2302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602702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2F120-21F6-3D14-0AA6-3934678AA7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0800000" cy="322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5CC6BA5-06CB-349B-AEC7-E931715638E2}"/>
              </a:ext>
            </a:extLst>
          </p:cNvPr>
          <p:cNvSpPr/>
          <p:nvPr/>
        </p:nvSpPr>
        <p:spPr bwMode="white">
          <a:xfrm>
            <a:off x="983432" y="1268760"/>
            <a:ext cx="5904656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9C45BB7-BB4E-8DB6-28D6-94B49C759B79}"/>
              </a:ext>
            </a:extLst>
          </p:cNvPr>
          <p:cNvSpPr/>
          <p:nvPr/>
        </p:nvSpPr>
        <p:spPr bwMode="white">
          <a:xfrm>
            <a:off x="839416" y="2855358"/>
            <a:ext cx="3744416" cy="5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BD9BC73-E9A4-A6D7-3FC5-5F7C5E48F0DC}"/>
              </a:ext>
            </a:extLst>
          </p:cNvPr>
          <p:cNvSpPr/>
          <p:nvPr/>
        </p:nvSpPr>
        <p:spPr bwMode="white">
          <a:xfrm>
            <a:off x="983432" y="3698926"/>
            <a:ext cx="4968552" cy="5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053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2969CC-BF1F-62DF-4276-208B4668E1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0800000" cy="452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C406F89-9682-5F2A-525A-AF70A5429385}"/>
              </a:ext>
            </a:extLst>
          </p:cNvPr>
          <p:cNvSpPr/>
          <p:nvPr/>
        </p:nvSpPr>
        <p:spPr bwMode="white">
          <a:xfrm>
            <a:off x="767408" y="1228012"/>
            <a:ext cx="8424936" cy="68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89D9B012-E728-E3FF-4FD6-E669B3CEEA55}"/>
              </a:ext>
            </a:extLst>
          </p:cNvPr>
          <p:cNvSpPr/>
          <p:nvPr/>
        </p:nvSpPr>
        <p:spPr bwMode="white">
          <a:xfrm>
            <a:off x="551384" y="2132856"/>
            <a:ext cx="8424936" cy="68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5DFEA218-0037-6C6A-1361-BB06CAA4718A}"/>
              </a:ext>
            </a:extLst>
          </p:cNvPr>
          <p:cNvSpPr/>
          <p:nvPr/>
        </p:nvSpPr>
        <p:spPr bwMode="white">
          <a:xfrm>
            <a:off x="767408" y="2794742"/>
            <a:ext cx="3960440" cy="68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F7BD0424-7752-E1A8-0EB9-BB191CB6DADF}"/>
              </a:ext>
            </a:extLst>
          </p:cNvPr>
          <p:cNvSpPr/>
          <p:nvPr/>
        </p:nvSpPr>
        <p:spPr bwMode="white">
          <a:xfrm>
            <a:off x="4799856" y="2985206"/>
            <a:ext cx="4536504" cy="68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76CBDF9F-E72D-9563-813E-77C4FAE7C545}"/>
              </a:ext>
            </a:extLst>
          </p:cNvPr>
          <p:cNvSpPr/>
          <p:nvPr/>
        </p:nvSpPr>
        <p:spPr bwMode="white">
          <a:xfrm>
            <a:off x="839416" y="3600471"/>
            <a:ext cx="8424936" cy="68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F10876FE-0B10-75D7-16DB-A51B1133E031}"/>
              </a:ext>
            </a:extLst>
          </p:cNvPr>
          <p:cNvSpPr/>
          <p:nvPr/>
        </p:nvSpPr>
        <p:spPr bwMode="white">
          <a:xfrm>
            <a:off x="785628" y="4551936"/>
            <a:ext cx="10710971" cy="1397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78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2CD1F9-A099-400D-8B75-8D709A7FAB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177D51D-76C1-578E-7A96-03F5EC3AB2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45" t="22502" b="33743"/>
          <a:stretch/>
        </p:blipFill>
        <p:spPr>
          <a:xfrm>
            <a:off x="8832304" y="3717032"/>
            <a:ext cx="3863666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14827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6FE1B5-EDBA-2991-DC3C-B782D99E47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80401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12E3F08-CD02-00C3-AC88-25EFBC7E958A}"/>
              </a:ext>
            </a:extLst>
          </p:cNvPr>
          <p:cNvSpPr/>
          <p:nvPr/>
        </p:nvSpPr>
        <p:spPr bwMode="white">
          <a:xfrm>
            <a:off x="767408" y="2708920"/>
            <a:ext cx="439248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4FA4E11E-9C77-0036-F7A0-979B02075DDC}"/>
              </a:ext>
            </a:extLst>
          </p:cNvPr>
          <p:cNvSpPr/>
          <p:nvPr/>
        </p:nvSpPr>
        <p:spPr bwMode="white">
          <a:xfrm>
            <a:off x="695400" y="3933056"/>
            <a:ext cx="43924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4A6E85EB-1CC6-859D-2600-9565E991E9D6}"/>
              </a:ext>
            </a:extLst>
          </p:cNvPr>
          <p:cNvSpPr/>
          <p:nvPr/>
        </p:nvSpPr>
        <p:spPr bwMode="white">
          <a:xfrm>
            <a:off x="926100" y="4449889"/>
            <a:ext cx="43924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9E07A9A5-B5A6-F7A1-B0F3-94CA268B078F}"/>
              </a:ext>
            </a:extLst>
          </p:cNvPr>
          <p:cNvSpPr/>
          <p:nvPr/>
        </p:nvSpPr>
        <p:spPr bwMode="white">
          <a:xfrm>
            <a:off x="926100" y="5186745"/>
            <a:ext cx="315367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07A1A55B-EA2B-67AC-44CA-C3E26CA8622B}"/>
              </a:ext>
            </a:extLst>
          </p:cNvPr>
          <p:cNvSpPr/>
          <p:nvPr/>
        </p:nvSpPr>
        <p:spPr bwMode="white">
          <a:xfrm>
            <a:off x="4007768" y="5097960"/>
            <a:ext cx="2952328" cy="85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093A68A7-3FC6-A338-E428-4129A68A5CF2}"/>
              </a:ext>
            </a:extLst>
          </p:cNvPr>
          <p:cNvSpPr/>
          <p:nvPr/>
        </p:nvSpPr>
        <p:spPr bwMode="white">
          <a:xfrm>
            <a:off x="939203" y="6016477"/>
            <a:ext cx="43924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094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FEC17D-D26A-4CAD-709C-FE3A4E5E7B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0800000" cy="530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E7DC23D-BB68-F0A4-0F40-40A2713E95EF}"/>
              </a:ext>
            </a:extLst>
          </p:cNvPr>
          <p:cNvSpPr/>
          <p:nvPr/>
        </p:nvSpPr>
        <p:spPr bwMode="white">
          <a:xfrm>
            <a:off x="767408" y="1124744"/>
            <a:ext cx="65527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AA3ADCA6-D5DF-ACBB-8CA6-D32B9821F6C4}"/>
              </a:ext>
            </a:extLst>
          </p:cNvPr>
          <p:cNvSpPr/>
          <p:nvPr/>
        </p:nvSpPr>
        <p:spPr bwMode="white">
          <a:xfrm>
            <a:off x="839416" y="1988840"/>
            <a:ext cx="655272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48F83B4E-9DF3-27AC-E3FD-9A01A363D94F}"/>
              </a:ext>
            </a:extLst>
          </p:cNvPr>
          <p:cNvSpPr/>
          <p:nvPr/>
        </p:nvSpPr>
        <p:spPr bwMode="white">
          <a:xfrm>
            <a:off x="767408" y="3284984"/>
            <a:ext cx="65527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B2B13CFC-EB53-385C-6448-F53EE6D7287F}"/>
              </a:ext>
            </a:extLst>
          </p:cNvPr>
          <p:cNvSpPr/>
          <p:nvPr/>
        </p:nvSpPr>
        <p:spPr bwMode="white">
          <a:xfrm>
            <a:off x="911424" y="4077072"/>
            <a:ext cx="65527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BE1B7A06-AAD4-F2FD-B39A-2DF8F7A803B6}"/>
              </a:ext>
            </a:extLst>
          </p:cNvPr>
          <p:cNvSpPr/>
          <p:nvPr/>
        </p:nvSpPr>
        <p:spPr bwMode="white">
          <a:xfrm>
            <a:off x="983432" y="4869160"/>
            <a:ext cx="41764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DC706202-5F12-0048-6E7F-2B87652E3A38}"/>
              </a:ext>
            </a:extLst>
          </p:cNvPr>
          <p:cNvSpPr/>
          <p:nvPr/>
        </p:nvSpPr>
        <p:spPr bwMode="white">
          <a:xfrm>
            <a:off x="5087888" y="4689140"/>
            <a:ext cx="41764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C87D4D2A-0562-DBEF-DF83-F77CAE97F1C0}"/>
              </a:ext>
            </a:extLst>
          </p:cNvPr>
          <p:cNvSpPr/>
          <p:nvPr/>
        </p:nvSpPr>
        <p:spPr bwMode="white">
          <a:xfrm>
            <a:off x="911424" y="5637584"/>
            <a:ext cx="65527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57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3CDEF3-0826-94F4-DB43-B22309FF09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87046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A9097FF-0EA5-6741-5CD8-108CB4289977}"/>
              </a:ext>
            </a:extLst>
          </p:cNvPr>
          <p:cNvSpPr/>
          <p:nvPr/>
        </p:nvSpPr>
        <p:spPr bwMode="white">
          <a:xfrm>
            <a:off x="839416" y="991018"/>
            <a:ext cx="3240360" cy="49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>
            <a:extLst>
              <a:ext uri="{FF2B5EF4-FFF2-40B4-BE49-F238E27FC236}">
                <a16:creationId xmlns:a16="http://schemas.microsoft.com/office/drawing/2014/main" id="{AF39EDD9-B13A-1710-AE78-6FF64CC9BEBD}"/>
              </a:ext>
            </a:extLst>
          </p:cNvPr>
          <p:cNvSpPr/>
          <p:nvPr/>
        </p:nvSpPr>
        <p:spPr bwMode="white">
          <a:xfrm>
            <a:off x="4095256" y="1010715"/>
            <a:ext cx="4088975" cy="49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>
            <a:extLst>
              <a:ext uri="{FF2B5EF4-FFF2-40B4-BE49-F238E27FC236}">
                <a16:creationId xmlns:a16="http://schemas.microsoft.com/office/drawing/2014/main" id="{898F2C2E-A02D-4786-36F7-8C779AB6B2A7}"/>
              </a:ext>
            </a:extLst>
          </p:cNvPr>
          <p:cNvSpPr/>
          <p:nvPr/>
        </p:nvSpPr>
        <p:spPr bwMode="white">
          <a:xfrm>
            <a:off x="767408" y="1700808"/>
            <a:ext cx="3816424" cy="49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>
            <a:extLst>
              <a:ext uri="{FF2B5EF4-FFF2-40B4-BE49-F238E27FC236}">
                <a16:creationId xmlns:a16="http://schemas.microsoft.com/office/drawing/2014/main" id="{18B53FA8-047B-8070-50AB-8F928EBEF659}"/>
              </a:ext>
            </a:extLst>
          </p:cNvPr>
          <p:cNvSpPr/>
          <p:nvPr/>
        </p:nvSpPr>
        <p:spPr bwMode="white">
          <a:xfrm>
            <a:off x="4655840" y="1700808"/>
            <a:ext cx="3240360" cy="49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>
            <a:extLst>
              <a:ext uri="{FF2B5EF4-FFF2-40B4-BE49-F238E27FC236}">
                <a16:creationId xmlns:a16="http://schemas.microsoft.com/office/drawing/2014/main" id="{6A525745-8C42-5A0A-47D0-A6E12DD0D942}"/>
              </a:ext>
            </a:extLst>
          </p:cNvPr>
          <p:cNvSpPr/>
          <p:nvPr/>
        </p:nvSpPr>
        <p:spPr bwMode="white">
          <a:xfrm>
            <a:off x="839416" y="2410598"/>
            <a:ext cx="2160240" cy="802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>
            <a:extLst>
              <a:ext uri="{FF2B5EF4-FFF2-40B4-BE49-F238E27FC236}">
                <a16:creationId xmlns:a16="http://schemas.microsoft.com/office/drawing/2014/main" id="{85E9AEC6-6E27-26D0-15CC-71D14D01A6BB}"/>
              </a:ext>
            </a:extLst>
          </p:cNvPr>
          <p:cNvSpPr/>
          <p:nvPr/>
        </p:nvSpPr>
        <p:spPr bwMode="white">
          <a:xfrm>
            <a:off x="2999656" y="2370908"/>
            <a:ext cx="2376264" cy="842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>
            <a:extLst>
              <a:ext uri="{FF2B5EF4-FFF2-40B4-BE49-F238E27FC236}">
                <a16:creationId xmlns:a16="http://schemas.microsoft.com/office/drawing/2014/main" id="{143DAC86-4681-4407-92CE-1C387A29EC6E}"/>
              </a:ext>
            </a:extLst>
          </p:cNvPr>
          <p:cNvSpPr/>
          <p:nvPr/>
        </p:nvSpPr>
        <p:spPr bwMode="white">
          <a:xfrm>
            <a:off x="5369721" y="2414402"/>
            <a:ext cx="3240360" cy="72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>
            <a:extLst>
              <a:ext uri="{FF2B5EF4-FFF2-40B4-BE49-F238E27FC236}">
                <a16:creationId xmlns:a16="http://schemas.microsoft.com/office/drawing/2014/main" id="{D7B6A0F8-5576-A94E-48EA-479516640151}"/>
              </a:ext>
            </a:extLst>
          </p:cNvPr>
          <p:cNvSpPr/>
          <p:nvPr/>
        </p:nvSpPr>
        <p:spPr bwMode="white">
          <a:xfrm>
            <a:off x="695400" y="3645025"/>
            <a:ext cx="2304256" cy="49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>
            <a:extLst>
              <a:ext uri="{FF2B5EF4-FFF2-40B4-BE49-F238E27FC236}">
                <a16:creationId xmlns:a16="http://schemas.microsoft.com/office/drawing/2014/main" id="{04588EA7-50EF-2188-59F1-257572A45D4B}"/>
              </a:ext>
            </a:extLst>
          </p:cNvPr>
          <p:cNvSpPr/>
          <p:nvPr/>
        </p:nvSpPr>
        <p:spPr bwMode="white">
          <a:xfrm>
            <a:off x="2999656" y="3429000"/>
            <a:ext cx="324036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>
            <a:extLst>
              <a:ext uri="{FF2B5EF4-FFF2-40B4-BE49-F238E27FC236}">
                <a16:creationId xmlns:a16="http://schemas.microsoft.com/office/drawing/2014/main" id="{FF63B6EC-A7F7-2D67-7791-C9E5CA4017C5}"/>
              </a:ext>
            </a:extLst>
          </p:cNvPr>
          <p:cNvSpPr/>
          <p:nvPr/>
        </p:nvSpPr>
        <p:spPr bwMode="white">
          <a:xfrm>
            <a:off x="767408" y="4550270"/>
            <a:ext cx="3240360" cy="822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>
            <a:extLst>
              <a:ext uri="{FF2B5EF4-FFF2-40B4-BE49-F238E27FC236}">
                <a16:creationId xmlns:a16="http://schemas.microsoft.com/office/drawing/2014/main" id="{322EB2E8-FEDB-B1CD-EE9E-DC30B540CB9C}"/>
              </a:ext>
            </a:extLst>
          </p:cNvPr>
          <p:cNvSpPr/>
          <p:nvPr/>
        </p:nvSpPr>
        <p:spPr bwMode="white">
          <a:xfrm>
            <a:off x="769384" y="5620098"/>
            <a:ext cx="3240360" cy="82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43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1C4A0B-E2F8-0591-1977-D39ED70901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1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C7EDCB-5A70-3411-7946-F8D5589F0E30}"/>
              </a:ext>
            </a:extLst>
          </p:cNvPr>
          <p:cNvSpPr/>
          <p:nvPr/>
        </p:nvSpPr>
        <p:spPr bwMode="white">
          <a:xfrm>
            <a:off x="10129523" y="2088304"/>
            <a:ext cx="390476" cy="40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91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7DD21D-A918-A124-F385-432EA13859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31DF10-8022-903A-6B38-2112C15E47B7}"/>
              </a:ext>
            </a:extLst>
          </p:cNvPr>
          <p:cNvSpPr/>
          <p:nvPr/>
        </p:nvSpPr>
        <p:spPr bwMode="white">
          <a:xfrm>
            <a:off x="10148571" y="2136009"/>
            <a:ext cx="342858" cy="391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79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F65E0E-D828-2404-F3F1-A40C5CAED0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85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B09012-E90B-A5F5-279D-DD8EC88172A0}"/>
              </a:ext>
            </a:extLst>
          </p:cNvPr>
          <p:cNvSpPr/>
          <p:nvPr/>
        </p:nvSpPr>
        <p:spPr bwMode="white">
          <a:xfrm>
            <a:off x="9973349" y="3833298"/>
            <a:ext cx="336146" cy="38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74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DEEDC9-3363-2D6E-FB72-80F77CC701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9624472" cy="3898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4620E4-4085-4169-E5E6-9A981E9C099D}"/>
              </a:ext>
            </a:extLst>
          </p:cNvPr>
          <p:cNvSpPr/>
          <p:nvPr/>
        </p:nvSpPr>
        <p:spPr bwMode="white">
          <a:xfrm>
            <a:off x="8904312" y="3253993"/>
            <a:ext cx="648072" cy="60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79189F1-0DD1-9E26-5AD6-558E7A8EA5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4383453"/>
            <a:ext cx="3600400" cy="2455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1944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A4FE24-B8F3-45E1-C2F1-C78B431059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9408448" cy="3941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D1F92F-8163-3E68-1C49-49FFA95DE022}"/>
              </a:ext>
            </a:extLst>
          </p:cNvPr>
          <p:cNvSpPr/>
          <p:nvPr/>
        </p:nvSpPr>
        <p:spPr bwMode="white">
          <a:xfrm>
            <a:off x="8688288" y="3425835"/>
            <a:ext cx="648072" cy="505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D14CFAD-FD2A-DFA1-A8F3-D62E443E453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00" y="1340768"/>
            <a:ext cx="3224240" cy="2590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55390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1A8C85-D7C1-C767-5DFD-B0F1D2AB6E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74938"/>
            <a:ext cx="10800000" cy="235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FF5527-3902-B6D4-261B-21DA5E5E03E7}"/>
              </a:ext>
            </a:extLst>
          </p:cNvPr>
          <p:cNvSpPr/>
          <p:nvPr/>
        </p:nvSpPr>
        <p:spPr bwMode="white">
          <a:xfrm>
            <a:off x="7515606" y="2218612"/>
            <a:ext cx="740634" cy="106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E407699-F7AA-379A-891A-2DF379F6B3F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429000"/>
            <a:ext cx="10800000" cy="268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F596FA-A2E5-2D13-A58F-DF74928E8195}"/>
              </a:ext>
            </a:extLst>
          </p:cNvPr>
          <p:cNvSpPr/>
          <p:nvPr/>
        </p:nvSpPr>
        <p:spPr bwMode="white">
          <a:xfrm>
            <a:off x="4210844" y="5395988"/>
            <a:ext cx="790476" cy="44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522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BB0B87-3CB5-0B34-7FA3-C35CEE0F9A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52736"/>
            <a:ext cx="10800000" cy="265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093EAD-46CB-E0E7-8207-2C3B5E71576F}"/>
              </a:ext>
            </a:extLst>
          </p:cNvPr>
          <p:cNvSpPr/>
          <p:nvPr/>
        </p:nvSpPr>
        <p:spPr bwMode="white">
          <a:xfrm>
            <a:off x="7172190" y="2996082"/>
            <a:ext cx="1300074" cy="504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FAF0088-768E-CDA8-4327-902B576BA0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3397610"/>
            <a:ext cx="5015960" cy="3139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65503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2024-04-27T13:41:37Z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