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2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AC5D5B-2375-C579-18E9-C0B2D7DA7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547" y="2947920"/>
            <a:ext cx="7020905" cy="9621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0E98A-7150-19BB-B568-01853D947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7961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FE49FF-12BB-5615-443B-3EB86AE2BC20}"/>
              </a:ext>
            </a:extLst>
          </p:cNvPr>
          <p:cNvSpPr/>
          <p:nvPr/>
        </p:nvSpPr>
        <p:spPr bwMode="white">
          <a:xfrm>
            <a:off x="1343472" y="5445224"/>
            <a:ext cx="2448272" cy="93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EC544B5-3385-B682-D8F7-6890BC0CEA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0" t="49057"/>
          <a:stretch/>
        </p:blipFill>
        <p:spPr>
          <a:xfrm>
            <a:off x="8904312" y="3212976"/>
            <a:ext cx="3096345" cy="2985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FE086F-D26D-F79D-86C8-4B9608D8BF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2" t="47170" r="62500"/>
          <a:stretch/>
        </p:blipFill>
        <p:spPr>
          <a:xfrm>
            <a:off x="8832304" y="918263"/>
            <a:ext cx="2443129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426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BCA40-12CA-CD86-A305-ED5C5D633B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700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8D611A-EB1C-436A-3F43-9308C6759CC6}"/>
              </a:ext>
            </a:extLst>
          </p:cNvPr>
          <p:cNvSpPr/>
          <p:nvPr/>
        </p:nvSpPr>
        <p:spPr bwMode="white">
          <a:xfrm>
            <a:off x="911424" y="980728"/>
            <a:ext cx="777686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BB04D5F-8380-A9DB-776A-716D43BAB8D9}"/>
              </a:ext>
            </a:extLst>
          </p:cNvPr>
          <p:cNvSpPr/>
          <p:nvPr/>
        </p:nvSpPr>
        <p:spPr bwMode="white">
          <a:xfrm>
            <a:off x="983432" y="2218424"/>
            <a:ext cx="7704856" cy="67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C3FF81E-28E7-3E85-8754-F9D72EBFFC8C}"/>
              </a:ext>
            </a:extLst>
          </p:cNvPr>
          <p:cNvSpPr/>
          <p:nvPr/>
        </p:nvSpPr>
        <p:spPr bwMode="white">
          <a:xfrm>
            <a:off x="983432" y="3018522"/>
            <a:ext cx="6737492" cy="67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ECFE5DF-C892-70FC-F897-03126BAB35D3}"/>
              </a:ext>
            </a:extLst>
          </p:cNvPr>
          <p:cNvSpPr/>
          <p:nvPr/>
        </p:nvSpPr>
        <p:spPr bwMode="white">
          <a:xfrm>
            <a:off x="839416" y="3861048"/>
            <a:ext cx="6737492" cy="67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88F23AD-5360-F0D5-CD81-02CFBF7A5FD5}"/>
              </a:ext>
            </a:extLst>
          </p:cNvPr>
          <p:cNvSpPr/>
          <p:nvPr/>
        </p:nvSpPr>
        <p:spPr bwMode="white">
          <a:xfrm>
            <a:off x="839416" y="4725144"/>
            <a:ext cx="6737492" cy="67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F2813F9-64F2-33CB-381A-A6133024E659}"/>
              </a:ext>
            </a:extLst>
          </p:cNvPr>
          <p:cNvSpPr/>
          <p:nvPr/>
        </p:nvSpPr>
        <p:spPr bwMode="white">
          <a:xfrm>
            <a:off x="953941" y="5584848"/>
            <a:ext cx="6737492" cy="108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5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929568-7236-42ED-A870-70A5F2C234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08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8EC7441-571B-93D6-5658-B8EF3318680D}"/>
              </a:ext>
            </a:extLst>
          </p:cNvPr>
          <p:cNvSpPr/>
          <p:nvPr/>
        </p:nvSpPr>
        <p:spPr bwMode="white">
          <a:xfrm>
            <a:off x="839416" y="1196752"/>
            <a:ext cx="2520280" cy="67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A8A1F5E-9DA3-9284-85A5-8B5814CF0EB1}"/>
              </a:ext>
            </a:extLst>
          </p:cNvPr>
          <p:cNvSpPr/>
          <p:nvPr/>
        </p:nvSpPr>
        <p:spPr bwMode="white">
          <a:xfrm>
            <a:off x="3345299" y="1224670"/>
            <a:ext cx="6737492" cy="67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54B9202-03BF-5110-1AC9-67F600960EC5}"/>
              </a:ext>
            </a:extLst>
          </p:cNvPr>
          <p:cNvSpPr/>
          <p:nvPr/>
        </p:nvSpPr>
        <p:spPr bwMode="white">
          <a:xfrm>
            <a:off x="839416" y="2067030"/>
            <a:ext cx="6737492" cy="67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F782271-B396-661D-CFED-558672576813}"/>
              </a:ext>
            </a:extLst>
          </p:cNvPr>
          <p:cNvSpPr/>
          <p:nvPr/>
        </p:nvSpPr>
        <p:spPr bwMode="white">
          <a:xfrm>
            <a:off x="867598" y="2875536"/>
            <a:ext cx="6737492" cy="67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F21D57F-C9A0-63A3-CFD9-30597A642CC6}"/>
              </a:ext>
            </a:extLst>
          </p:cNvPr>
          <p:cNvSpPr/>
          <p:nvPr/>
        </p:nvSpPr>
        <p:spPr bwMode="white">
          <a:xfrm>
            <a:off x="767408" y="3699536"/>
            <a:ext cx="6737492" cy="102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0857FD8-C466-632D-D3AA-71B6E8E55468}"/>
              </a:ext>
            </a:extLst>
          </p:cNvPr>
          <p:cNvSpPr/>
          <p:nvPr/>
        </p:nvSpPr>
        <p:spPr bwMode="white">
          <a:xfrm>
            <a:off x="873270" y="5025902"/>
            <a:ext cx="6737492" cy="114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45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4B2DF-CA6C-5CD5-114D-1A9993E5A4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FAA55-06FA-8CB9-4FA4-EB41988453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3EA666-D667-6DEC-5478-FF951D0FDBE1}"/>
              </a:ext>
            </a:extLst>
          </p:cNvPr>
          <p:cNvSpPr/>
          <p:nvPr/>
        </p:nvSpPr>
        <p:spPr bwMode="white">
          <a:xfrm>
            <a:off x="9567619" y="2088012"/>
            <a:ext cx="380952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63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462DB-D782-9F81-DBAA-2B5D3F7CFF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6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8321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64306-A73E-23A5-D8C7-CEB605DB41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768488" cy="412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1D96F1-E7A2-A397-03DE-E939D58535F1}"/>
              </a:ext>
            </a:extLst>
          </p:cNvPr>
          <p:cNvSpPr/>
          <p:nvPr/>
        </p:nvSpPr>
        <p:spPr bwMode="white">
          <a:xfrm>
            <a:off x="7080948" y="4221088"/>
            <a:ext cx="1463324" cy="64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A30D6F2-AEB5-B3BC-6641-E931156A9B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3" b="32121"/>
          <a:stretch/>
        </p:blipFill>
        <p:spPr>
          <a:xfrm>
            <a:off x="9120336" y="4077072"/>
            <a:ext cx="3243451" cy="2600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848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6FAC6-BDF8-16DB-7B54-B6CC4BA9B6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9120416" cy="4391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D7170FA-DB08-9AAA-5DC2-667915C4FB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63" b="54717"/>
          <a:stretch/>
        </p:blipFill>
        <p:spPr>
          <a:xfrm>
            <a:off x="8832304" y="1124744"/>
            <a:ext cx="3627403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2899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AE94C-B9A7-F125-9D26-A04300E7D3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2D88AC3-4CF5-E0E6-3A09-B10AA85AE6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63" b="54717"/>
          <a:stretch/>
        </p:blipFill>
        <p:spPr>
          <a:xfrm>
            <a:off x="6960096" y="3933056"/>
            <a:ext cx="3627403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1268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B302E-979E-3BE6-5BE5-64C2A38C3F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1D97DC8-D98B-3F11-DC97-CA9DEDE83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b="45283"/>
          <a:stretch/>
        </p:blipFill>
        <p:spPr>
          <a:xfrm>
            <a:off x="7752184" y="3714896"/>
            <a:ext cx="3277606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0287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75ADB-067F-539E-01B8-35A898D27C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436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CB64D1-F781-D215-4D4A-1F8E1CC09FE8}"/>
              </a:ext>
            </a:extLst>
          </p:cNvPr>
          <p:cNvSpPr/>
          <p:nvPr/>
        </p:nvSpPr>
        <p:spPr bwMode="white">
          <a:xfrm>
            <a:off x="2015027" y="2552099"/>
            <a:ext cx="1056637" cy="115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753988-A160-3E12-9914-2C50D39974C6}"/>
              </a:ext>
            </a:extLst>
          </p:cNvPr>
          <p:cNvSpPr/>
          <p:nvPr/>
        </p:nvSpPr>
        <p:spPr bwMode="white">
          <a:xfrm>
            <a:off x="2063552" y="4293096"/>
            <a:ext cx="864096" cy="89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9D60406-4327-5916-6894-E0A657404D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2" t="47170" r="62500"/>
          <a:stretch/>
        </p:blipFill>
        <p:spPr>
          <a:xfrm>
            <a:off x="6384032" y="3933056"/>
            <a:ext cx="2443129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9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