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6" r:id="rId4"/>
    <p:sldId id="365" r:id="rId5"/>
    <p:sldId id="364" r:id="rId6"/>
    <p:sldId id="360" r:id="rId7"/>
    <p:sldId id="359" r:id="rId8"/>
    <p:sldId id="358" r:id="rId9"/>
    <p:sldId id="357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3" r:id="rId18"/>
    <p:sldId id="342" r:id="rId19"/>
    <p:sldId id="340" r:id="rId20"/>
    <p:sldId id="339" r:id="rId21"/>
    <p:sldId id="338" r:id="rId22"/>
    <p:sldId id="335" r:id="rId23"/>
    <p:sldId id="334" r:id="rId24"/>
    <p:sldId id="333" r:id="rId25"/>
    <p:sldId id="331" r:id="rId26"/>
    <p:sldId id="367" r:id="rId27"/>
    <p:sldId id="328" r:id="rId28"/>
    <p:sldId id="327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CD147B-7159-B4DB-0BF9-20508F193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594" y="2971657"/>
            <a:ext cx="9154811" cy="9146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112B4-10D6-BC32-6D21-106EFA59C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129697"/>
            <a:ext cx="10800000" cy="149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FA1BE0-9668-232D-4BB9-258A26D2616B}"/>
              </a:ext>
            </a:extLst>
          </p:cNvPr>
          <p:cNvSpPr/>
          <p:nvPr/>
        </p:nvSpPr>
        <p:spPr bwMode="white">
          <a:xfrm>
            <a:off x="8400256" y="1916832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A9AC55-69A9-FD21-75CD-1D0DAE6C13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492896"/>
            <a:ext cx="3431784" cy="305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410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BE74B-CD91-E19A-2B71-F61A2B0C81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78D3B-15EE-23A9-FCD4-E7B0AEF426AF}"/>
              </a:ext>
            </a:extLst>
          </p:cNvPr>
          <p:cNvSpPr/>
          <p:nvPr/>
        </p:nvSpPr>
        <p:spPr bwMode="white">
          <a:xfrm>
            <a:off x="7262857" y="2176886"/>
            <a:ext cx="2133332" cy="60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CBD46A-8D3C-D203-A7E5-9B1D4E82B5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112" y="2924944"/>
            <a:ext cx="3359776" cy="349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636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B2240-451D-24D0-B5FE-D463016D33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76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9C885-6B89-819F-AB2B-DD31E2333244}"/>
              </a:ext>
            </a:extLst>
          </p:cNvPr>
          <p:cNvSpPr/>
          <p:nvPr/>
        </p:nvSpPr>
        <p:spPr bwMode="white">
          <a:xfrm>
            <a:off x="6034074" y="1522515"/>
            <a:ext cx="609523" cy="21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9A1696-8B40-0918-57BD-4E5818A285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003243"/>
            <a:ext cx="4079856" cy="2851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991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5D69E-F16A-E1D1-D767-533A1D354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70559"/>
            <a:ext cx="10800000" cy="350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7E439-BAEA-FF30-0ECE-9DA2D9FDBE18}"/>
              </a:ext>
            </a:extLst>
          </p:cNvPr>
          <p:cNvSpPr/>
          <p:nvPr/>
        </p:nvSpPr>
        <p:spPr bwMode="white">
          <a:xfrm>
            <a:off x="767408" y="2852936"/>
            <a:ext cx="56857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2A5F7A-51C3-E835-13B3-1148212D61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65104"/>
            <a:ext cx="10800000" cy="2321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87F25-9EB8-2106-AD64-DA0F165EF338}"/>
              </a:ext>
            </a:extLst>
          </p:cNvPr>
          <p:cNvSpPr/>
          <p:nvPr/>
        </p:nvSpPr>
        <p:spPr bwMode="white">
          <a:xfrm>
            <a:off x="1104899" y="3253987"/>
            <a:ext cx="56857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8DF335-5A30-6605-45F8-D8AA4BD22161}"/>
              </a:ext>
            </a:extLst>
          </p:cNvPr>
          <p:cNvSpPr/>
          <p:nvPr/>
        </p:nvSpPr>
        <p:spPr bwMode="white">
          <a:xfrm>
            <a:off x="696000" y="3629525"/>
            <a:ext cx="56857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C607A1-F334-8FA5-DEF0-C02657A52997}"/>
              </a:ext>
            </a:extLst>
          </p:cNvPr>
          <p:cNvSpPr/>
          <p:nvPr/>
        </p:nvSpPr>
        <p:spPr bwMode="white">
          <a:xfrm>
            <a:off x="911424" y="4057829"/>
            <a:ext cx="56857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3C79C-EBF4-D6BF-44A9-44EC687AF75E}"/>
              </a:ext>
            </a:extLst>
          </p:cNvPr>
          <p:cNvSpPr/>
          <p:nvPr/>
        </p:nvSpPr>
        <p:spPr bwMode="white">
          <a:xfrm>
            <a:off x="861315" y="4414833"/>
            <a:ext cx="5685714" cy="52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E7BDDF-0322-85E3-4A93-30DC15ECE474}"/>
              </a:ext>
            </a:extLst>
          </p:cNvPr>
          <p:cNvSpPr/>
          <p:nvPr/>
        </p:nvSpPr>
        <p:spPr bwMode="white">
          <a:xfrm>
            <a:off x="983432" y="5110661"/>
            <a:ext cx="6336704" cy="4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CF9E38-89D3-5C6C-8772-2F2FEEF9DD99}"/>
              </a:ext>
            </a:extLst>
          </p:cNvPr>
          <p:cNvSpPr/>
          <p:nvPr/>
        </p:nvSpPr>
        <p:spPr bwMode="white">
          <a:xfrm>
            <a:off x="1055440" y="5723658"/>
            <a:ext cx="5685714" cy="56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2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B63F5-26A1-092D-607D-241B58152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8154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623CF-E2EC-E2AA-0ABF-0BB44A2319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2823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08683-B703-3F30-2989-B7CCB210A77E}"/>
              </a:ext>
            </a:extLst>
          </p:cNvPr>
          <p:cNvSpPr/>
          <p:nvPr/>
        </p:nvSpPr>
        <p:spPr bwMode="white">
          <a:xfrm>
            <a:off x="5310265" y="1190570"/>
            <a:ext cx="342857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933AF7-8F03-6AD0-838A-3D40637F2BB5}"/>
              </a:ext>
            </a:extLst>
          </p:cNvPr>
          <p:cNvSpPr/>
          <p:nvPr/>
        </p:nvSpPr>
        <p:spPr bwMode="white">
          <a:xfrm>
            <a:off x="8367408" y="1190570"/>
            <a:ext cx="333333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187E07-547C-AE84-6937-571284369685}"/>
              </a:ext>
            </a:extLst>
          </p:cNvPr>
          <p:cNvSpPr/>
          <p:nvPr/>
        </p:nvSpPr>
        <p:spPr bwMode="white">
          <a:xfrm>
            <a:off x="5881693" y="1600718"/>
            <a:ext cx="457142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A974CE-D9F5-0149-F4A5-03B8B2882B24}"/>
              </a:ext>
            </a:extLst>
          </p:cNvPr>
          <p:cNvSpPr/>
          <p:nvPr/>
        </p:nvSpPr>
        <p:spPr bwMode="white">
          <a:xfrm>
            <a:off x="729312" y="2812083"/>
            <a:ext cx="3494480" cy="47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E1372E-EFC7-4E87-EBBB-1099BB3E5D9B}"/>
              </a:ext>
            </a:extLst>
          </p:cNvPr>
          <p:cNvSpPr/>
          <p:nvPr/>
        </p:nvSpPr>
        <p:spPr bwMode="white">
          <a:xfrm>
            <a:off x="741140" y="3372836"/>
            <a:ext cx="6939036" cy="47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4F89EB5-2802-30A9-8E14-587485AF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6" r="54890"/>
          <a:stretch/>
        </p:blipFill>
        <p:spPr>
          <a:xfrm>
            <a:off x="7248128" y="3235560"/>
            <a:ext cx="4871944" cy="242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683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B9471-409C-22DD-9028-9C460247F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270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D7D0F7-B867-72ED-DC82-A23386B55CEE}"/>
              </a:ext>
            </a:extLst>
          </p:cNvPr>
          <p:cNvSpPr/>
          <p:nvPr/>
        </p:nvSpPr>
        <p:spPr bwMode="white">
          <a:xfrm>
            <a:off x="791893" y="2720697"/>
            <a:ext cx="5161904" cy="42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7BBD4B-D4DC-19A1-371E-02D63643E2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7032"/>
            <a:ext cx="10800000" cy="114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FBC32-E52B-5B63-CA99-8D2A37B6C85E}"/>
              </a:ext>
            </a:extLst>
          </p:cNvPr>
          <p:cNvSpPr/>
          <p:nvPr/>
        </p:nvSpPr>
        <p:spPr bwMode="white">
          <a:xfrm>
            <a:off x="971486" y="3218864"/>
            <a:ext cx="5628569" cy="49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27649A-671A-4C8A-4256-607585495EAA}"/>
              </a:ext>
            </a:extLst>
          </p:cNvPr>
          <p:cNvSpPr/>
          <p:nvPr/>
        </p:nvSpPr>
        <p:spPr bwMode="white">
          <a:xfrm>
            <a:off x="967988" y="3833741"/>
            <a:ext cx="5272028" cy="67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1B103E-1DBB-A60A-8980-9C6AC246652C}"/>
              </a:ext>
            </a:extLst>
          </p:cNvPr>
          <p:cNvSpPr/>
          <p:nvPr/>
        </p:nvSpPr>
        <p:spPr bwMode="white">
          <a:xfrm>
            <a:off x="767408" y="4532051"/>
            <a:ext cx="5161904" cy="42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D0AA7-5270-5291-05A1-B0E567EA6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45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35EEF5-CCD4-9710-7DF3-82674B15EC2E}"/>
              </a:ext>
            </a:extLst>
          </p:cNvPr>
          <p:cNvSpPr/>
          <p:nvPr/>
        </p:nvSpPr>
        <p:spPr bwMode="white">
          <a:xfrm>
            <a:off x="767408" y="1196752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2994E-6DD3-15BB-C173-5529D258E796}"/>
              </a:ext>
            </a:extLst>
          </p:cNvPr>
          <p:cNvSpPr/>
          <p:nvPr/>
        </p:nvSpPr>
        <p:spPr bwMode="white">
          <a:xfrm>
            <a:off x="767408" y="1585493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BCE8B5-99FD-F173-EA19-7D2F3D197B5C}"/>
              </a:ext>
            </a:extLst>
          </p:cNvPr>
          <p:cNvSpPr/>
          <p:nvPr/>
        </p:nvSpPr>
        <p:spPr bwMode="white">
          <a:xfrm>
            <a:off x="839416" y="1941914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11BD4C-81FE-2A6B-E41F-8A3C8A53030A}"/>
              </a:ext>
            </a:extLst>
          </p:cNvPr>
          <p:cNvSpPr/>
          <p:nvPr/>
        </p:nvSpPr>
        <p:spPr bwMode="white">
          <a:xfrm>
            <a:off x="767408" y="2276872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49614C-0FB3-AA8A-AC4E-965A3E3863A6}"/>
              </a:ext>
            </a:extLst>
          </p:cNvPr>
          <p:cNvSpPr/>
          <p:nvPr/>
        </p:nvSpPr>
        <p:spPr bwMode="white">
          <a:xfrm>
            <a:off x="867171" y="2633293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09F55B-38E5-6F87-5DAD-DE84B76834B2}"/>
              </a:ext>
            </a:extLst>
          </p:cNvPr>
          <p:cNvSpPr/>
          <p:nvPr/>
        </p:nvSpPr>
        <p:spPr bwMode="white">
          <a:xfrm>
            <a:off x="967826" y="2993333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359164-2454-0EBF-7D82-086A1C387261}"/>
              </a:ext>
            </a:extLst>
          </p:cNvPr>
          <p:cNvSpPr/>
          <p:nvPr/>
        </p:nvSpPr>
        <p:spPr bwMode="white">
          <a:xfrm>
            <a:off x="767408" y="3425380"/>
            <a:ext cx="4666666" cy="50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F52023-E082-8E9C-0974-E4A9961187D1}"/>
              </a:ext>
            </a:extLst>
          </p:cNvPr>
          <p:cNvSpPr/>
          <p:nvPr/>
        </p:nvSpPr>
        <p:spPr bwMode="white">
          <a:xfrm>
            <a:off x="983432" y="3990523"/>
            <a:ext cx="4666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2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BC7E5-04FB-1136-A5CA-C024F3696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972000"/>
            <a:ext cx="10800000" cy="220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41431D-CE72-4177-3B6D-957E8E07D4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84984"/>
            <a:ext cx="10800000" cy="281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4B342-4CE0-349E-45CB-E15153DC49A7}"/>
              </a:ext>
            </a:extLst>
          </p:cNvPr>
          <p:cNvSpPr/>
          <p:nvPr/>
        </p:nvSpPr>
        <p:spPr bwMode="white">
          <a:xfrm>
            <a:off x="1055440" y="3193581"/>
            <a:ext cx="59766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4171551-15FF-0D74-0957-083D91DD4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3193581"/>
            <a:ext cx="3123794" cy="19780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BCD402-0C8D-D4FF-1AA5-90F10B4E7795}"/>
              </a:ext>
            </a:extLst>
          </p:cNvPr>
          <p:cNvSpPr/>
          <p:nvPr/>
        </p:nvSpPr>
        <p:spPr bwMode="white">
          <a:xfrm>
            <a:off x="955982" y="3684543"/>
            <a:ext cx="5976664" cy="24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E6CA58-759B-67D5-9F39-EC409AC215E8}"/>
              </a:ext>
            </a:extLst>
          </p:cNvPr>
          <p:cNvSpPr/>
          <p:nvPr/>
        </p:nvSpPr>
        <p:spPr bwMode="white">
          <a:xfrm>
            <a:off x="839416" y="4058332"/>
            <a:ext cx="5976664" cy="24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91CBC5-57D6-C398-A681-FA949BD8E141}"/>
              </a:ext>
            </a:extLst>
          </p:cNvPr>
          <p:cNvSpPr/>
          <p:nvPr/>
        </p:nvSpPr>
        <p:spPr bwMode="white">
          <a:xfrm>
            <a:off x="991083" y="4451984"/>
            <a:ext cx="5976664" cy="56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ED58DA-A73F-103A-DC0C-BD0410E4BCC8}"/>
              </a:ext>
            </a:extLst>
          </p:cNvPr>
          <p:cNvSpPr/>
          <p:nvPr/>
        </p:nvSpPr>
        <p:spPr bwMode="white">
          <a:xfrm>
            <a:off x="1068481" y="5109360"/>
            <a:ext cx="3875391" cy="55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77CEA2-A4D6-AE18-C7BD-B70B2B9996CD}"/>
              </a:ext>
            </a:extLst>
          </p:cNvPr>
          <p:cNvSpPr/>
          <p:nvPr/>
        </p:nvSpPr>
        <p:spPr bwMode="white">
          <a:xfrm>
            <a:off x="4878384" y="5108029"/>
            <a:ext cx="3875391" cy="55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015615-0DA5-4958-9C5C-ABB8CF5802C9}"/>
              </a:ext>
            </a:extLst>
          </p:cNvPr>
          <p:cNvSpPr/>
          <p:nvPr/>
        </p:nvSpPr>
        <p:spPr bwMode="white">
          <a:xfrm>
            <a:off x="972707" y="5761317"/>
            <a:ext cx="5976664" cy="55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76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6A2D9-18DA-3B3A-CA56-4BE065D06E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0800000" cy="261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1F9B15-4BFF-A490-2C3D-121EA3A40F3D}"/>
              </a:ext>
            </a:extLst>
          </p:cNvPr>
          <p:cNvSpPr/>
          <p:nvPr/>
        </p:nvSpPr>
        <p:spPr bwMode="white">
          <a:xfrm>
            <a:off x="1127448" y="1268760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6595D-8341-0FF9-A198-D6C67CD95BA6}"/>
              </a:ext>
            </a:extLst>
          </p:cNvPr>
          <p:cNvSpPr/>
          <p:nvPr/>
        </p:nvSpPr>
        <p:spPr bwMode="white">
          <a:xfrm>
            <a:off x="1199456" y="1916832"/>
            <a:ext cx="5184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C453B8-7318-9A2A-56A9-A1DF5850D24C}"/>
              </a:ext>
            </a:extLst>
          </p:cNvPr>
          <p:cNvSpPr/>
          <p:nvPr/>
        </p:nvSpPr>
        <p:spPr bwMode="white">
          <a:xfrm>
            <a:off x="1289812" y="2312876"/>
            <a:ext cx="5184576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91916F-AFBA-17ED-B0CC-DED04C9F1C40}"/>
              </a:ext>
            </a:extLst>
          </p:cNvPr>
          <p:cNvSpPr/>
          <p:nvPr/>
        </p:nvSpPr>
        <p:spPr bwMode="white">
          <a:xfrm>
            <a:off x="1132291" y="2926656"/>
            <a:ext cx="5184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3BECDF-DFD7-0B3E-3607-CA6A93C2FA3C}"/>
              </a:ext>
            </a:extLst>
          </p:cNvPr>
          <p:cNvSpPr/>
          <p:nvPr/>
        </p:nvSpPr>
        <p:spPr bwMode="white">
          <a:xfrm>
            <a:off x="1127448" y="3292910"/>
            <a:ext cx="5184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1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9DE01-125A-FE90-B4B1-1C7313897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9C1E7-F044-665E-99AE-E85E0A74B48C}"/>
              </a:ext>
            </a:extLst>
          </p:cNvPr>
          <p:cNvSpPr/>
          <p:nvPr/>
        </p:nvSpPr>
        <p:spPr bwMode="white">
          <a:xfrm>
            <a:off x="10634285" y="1248840"/>
            <a:ext cx="257142" cy="2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590E91-5858-B1D3-E749-CB1D10B22D3B}"/>
              </a:ext>
            </a:extLst>
          </p:cNvPr>
          <p:cNvSpPr/>
          <p:nvPr/>
        </p:nvSpPr>
        <p:spPr bwMode="white">
          <a:xfrm>
            <a:off x="10662857" y="2699865"/>
            <a:ext cx="209523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CCBB52-7CEF-99BD-52C8-31242C6265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7131"/>
            <a:ext cx="10800000" cy="170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B6DDA-3134-1A44-9268-0DBED1A1A6B0}"/>
              </a:ext>
            </a:extLst>
          </p:cNvPr>
          <p:cNvSpPr/>
          <p:nvPr/>
        </p:nvSpPr>
        <p:spPr bwMode="white">
          <a:xfrm>
            <a:off x="10634285" y="4695262"/>
            <a:ext cx="257142" cy="20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9894C-79A9-3E6C-AC2C-4A90D11DE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8C4B2-8E39-98BD-E9EE-2CA950852A93}"/>
              </a:ext>
            </a:extLst>
          </p:cNvPr>
          <p:cNvSpPr/>
          <p:nvPr/>
        </p:nvSpPr>
        <p:spPr bwMode="white">
          <a:xfrm>
            <a:off x="1120000" y="2745605"/>
            <a:ext cx="3990476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5437E5-873C-91F1-8AC3-79654BC0F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9" y="2733029"/>
            <a:ext cx="2304256" cy="165234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7425D9-E89E-4EC7-1CFA-54ACC464FA34}"/>
              </a:ext>
            </a:extLst>
          </p:cNvPr>
          <p:cNvSpPr/>
          <p:nvPr/>
        </p:nvSpPr>
        <p:spPr bwMode="white">
          <a:xfrm>
            <a:off x="1148434" y="3105644"/>
            <a:ext cx="3990476" cy="53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8C660-F979-814A-FF4B-3F9E6A9663BA}"/>
              </a:ext>
            </a:extLst>
          </p:cNvPr>
          <p:cNvSpPr/>
          <p:nvPr/>
        </p:nvSpPr>
        <p:spPr bwMode="white">
          <a:xfrm>
            <a:off x="1084931" y="3701547"/>
            <a:ext cx="3990476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95CB5-36B2-8CAE-1971-66086951D2AF}"/>
              </a:ext>
            </a:extLst>
          </p:cNvPr>
          <p:cNvSpPr/>
          <p:nvPr/>
        </p:nvSpPr>
        <p:spPr bwMode="white">
          <a:xfrm>
            <a:off x="1155741" y="4063808"/>
            <a:ext cx="3990476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3F0EC-C97F-A420-4460-B11F92E78B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0" y="1057034"/>
            <a:ext cx="10800000" cy="160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36A26A-D83C-AC92-7E6E-07EC835CC7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05922"/>
            <a:ext cx="10800000" cy="75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7EDA16D-B468-7FA6-359D-8F94D530C9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56992"/>
            <a:ext cx="10800000" cy="256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5173E7-C3EB-6839-D134-D78AD2381FED}"/>
              </a:ext>
            </a:extLst>
          </p:cNvPr>
          <p:cNvSpPr/>
          <p:nvPr/>
        </p:nvSpPr>
        <p:spPr bwMode="white">
          <a:xfrm>
            <a:off x="1010506" y="1124744"/>
            <a:ext cx="46534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7F554C-EA3C-129D-9EF2-4FBD6C8CE074}"/>
              </a:ext>
            </a:extLst>
          </p:cNvPr>
          <p:cNvSpPr/>
          <p:nvPr/>
        </p:nvSpPr>
        <p:spPr bwMode="white">
          <a:xfrm>
            <a:off x="911424" y="1793184"/>
            <a:ext cx="3990476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6AE13C-FAAD-B38B-91FF-1A34541AB73A}"/>
              </a:ext>
            </a:extLst>
          </p:cNvPr>
          <p:cNvSpPr/>
          <p:nvPr/>
        </p:nvSpPr>
        <p:spPr bwMode="white">
          <a:xfrm>
            <a:off x="934701" y="2172031"/>
            <a:ext cx="3285294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F1188C-7FAB-A86C-57B9-A0B2AF48C6E8}"/>
              </a:ext>
            </a:extLst>
          </p:cNvPr>
          <p:cNvSpPr/>
          <p:nvPr/>
        </p:nvSpPr>
        <p:spPr bwMode="white">
          <a:xfrm>
            <a:off x="4258049" y="2182566"/>
            <a:ext cx="3990476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7325FD-D5AB-5863-C89F-1DA884101C0F}"/>
              </a:ext>
            </a:extLst>
          </p:cNvPr>
          <p:cNvSpPr/>
          <p:nvPr/>
        </p:nvSpPr>
        <p:spPr bwMode="white">
          <a:xfrm>
            <a:off x="1023547" y="2653788"/>
            <a:ext cx="3990476" cy="58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28A207-72A9-8AE2-4319-23A56B00B73A}"/>
              </a:ext>
            </a:extLst>
          </p:cNvPr>
          <p:cNvSpPr/>
          <p:nvPr/>
        </p:nvSpPr>
        <p:spPr bwMode="white">
          <a:xfrm>
            <a:off x="1055440" y="3356992"/>
            <a:ext cx="10153128" cy="32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CF21F6-894D-819C-1C17-8FAC13C826A1}"/>
              </a:ext>
            </a:extLst>
          </p:cNvPr>
          <p:cNvSpPr/>
          <p:nvPr/>
        </p:nvSpPr>
        <p:spPr bwMode="white">
          <a:xfrm>
            <a:off x="839416" y="3793131"/>
            <a:ext cx="3990476" cy="58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A16504-C132-39B5-5FC0-584BB619570D}"/>
              </a:ext>
            </a:extLst>
          </p:cNvPr>
          <p:cNvSpPr/>
          <p:nvPr/>
        </p:nvSpPr>
        <p:spPr bwMode="white">
          <a:xfrm>
            <a:off x="957551" y="4562360"/>
            <a:ext cx="3990476" cy="52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A59BAD-F570-816A-60A6-A5DD42844A81}"/>
              </a:ext>
            </a:extLst>
          </p:cNvPr>
          <p:cNvSpPr/>
          <p:nvPr/>
        </p:nvSpPr>
        <p:spPr bwMode="white">
          <a:xfrm>
            <a:off x="695400" y="5265905"/>
            <a:ext cx="3990476" cy="6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82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22586-4F58-AB3C-55A2-0B001E7766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5348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63CBF-05C4-077A-19BF-0C8965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800000" cy="377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B92EDF-5ADC-66BF-0BEC-B23FF2A4584C}"/>
              </a:ext>
            </a:extLst>
          </p:cNvPr>
          <p:cNvSpPr/>
          <p:nvPr/>
        </p:nvSpPr>
        <p:spPr bwMode="white">
          <a:xfrm>
            <a:off x="695400" y="1124744"/>
            <a:ext cx="83714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DED9F-34E7-CCAD-5391-368BDC2BC7BF}"/>
              </a:ext>
            </a:extLst>
          </p:cNvPr>
          <p:cNvSpPr/>
          <p:nvPr/>
        </p:nvSpPr>
        <p:spPr bwMode="white">
          <a:xfrm>
            <a:off x="839416" y="1623949"/>
            <a:ext cx="83714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6BA540-4D3F-1EEB-B53E-617C35CB6479}"/>
              </a:ext>
            </a:extLst>
          </p:cNvPr>
          <p:cNvSpPr/>
          <p:nvPr/>
        </p:nvSpPr>
        <p:spPr bwMode="white">
          <a:xfrm>
            <a:off x="695400" y="1983989"/>
            <a:ext cx="83714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119598-74B1-03C1-94E9-4FCB16E39C7C}"/>
              </a:ext>
            </a:extLst>
          </p:cNvPr>
          <p:cNvSpPr/>
          <p:nvPr/>
        </p:nvSpPr>
        <p:spPr bwMode="white">
          <a:xfrm>
            <a:off x="769004" y="2365469"/>
            <a:ext cx="83714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B3A3E3-F25A-83B5-19CE-6CC320CFBC2D}"/>
              </a:ext>
            </a:extLst>
          </p:cNvPr>
          <p:cNvSpPr/>
          <p:nvPr/>
        </p:nvSpPr>
        <p:spPr bwMode="white">
          <a:xfrm>
            <a:off x="911424" y="2890965"/>
            <a:ext cx="10513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23909E-3869-612E-43C9-D0899BF15B0C}"/>
              </a:ext>
            </a:extLst>
          </p:cNvPr>
          <p:cNvSpPr/>
          <p:nvPr/>
        </p:nvSpPr>
        <p:spPr bwMode="white">
          <a:xfrm>
            <a:off x="480576" y="3395021"/>
            <a:ext cx="83714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11EF4E-4883-9C9B-9261-18F0BBB4D9D8}"/>
              </a:ext>
            </a:extLst>
          </p:cNvPr>
          <p:cNvSpPr/>
          <p:nvPr/>
        </p:nvSpPr>
        <p:spPr bwMode="white">
          <a:xfrm>
            <a:off x="623392" y="3822218"/>
            <a:ext cx="8371428" cy="33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DA2726-D8D4-6411-5200-253A4C5F89CC}"/>
              </a:ext>
            </a:extLst>
          </p:cNvPr>
          <p:cNvSpPr/>
          <p:nvPr/>
        </p:nvSpPr>
        <p:spPr bwMode="white">
          <a:xfrm>
            <a:off x="638920" y="4227975"/>
            <a:ext cx="8371428" cy="33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1668EB-9BD4-3B19-B4CC-238F951BC73D}"/>
              </a:ext>
            </a:extLst>
          </p:cNvPr>
          <p:cNvSpPr/>
          <p:nvPr/>
        </p:nvSpPr>
        <p:spPr bwMode="white">
          <a:xfrm>
            <a:off x="551384" y="4602026"/>
            <a:ext cx="8371428" cy="33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17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A97B5-0141-DFB8-DF5C-523E4A8AA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92774"/>
            <a:ext cx="10800000" cy="269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D9CBA37-EF72-EF4C-07F1-F22E17E54A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73016"/>
            <a:ext cx="10800000" cy="300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D8C66E7-F87E-BC23-7F9F-A6C1C25D2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591" y="4365104"/>
            <a:ext cx="1939410" cy="217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794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721B2-8A0E-AED1-BA01-2B4E6055D6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06" y="1104255"/>
            <a:ext cx="10800000" cy="88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E2D315-ED75-7124-9842-D417FA0010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06" y="1987326"/>
            <a:ext cx="10800000" cy="129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74073-E560-1FE4-60C8-5F9E4C785C2A}"/>
              </a:ext>
            </a:extLst>
          </p:cNvPr>
          <p:cNvSpPr/>
          <p:nvPr/>
        </p:nvSpPr>
        <p:spPr bwMode="white">
          <a:xfrm>
            <a:off x="4583832" y="2492880"/>
            <a:ext cx="360040" cy="28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9BC741-43A3-C11F-4632-77D0A70257E6}"/>
              </a:ext>
            </a:extLst>
          </p:cNvPr>
          <p:cNvSpPr/>
          <p:nvPr/>
        </p:nvSpPr>
        <p:spPr bwMode="white">
          <a:xfrm>
            <a:off x="8256240" y="2491383"/>
            <a:ext cx="360040" cy="28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A5C801-93C2-D34F-48FC-F8906A0C06F6}"/>
              </a:ext>
            </a:extLst>
          </p:cNvPr>
          <p:cNvSpPr/>
          <p:nvPr/>
        </p:nvSpPr>
        <p:spPr bwMode="white">
          <a:xfrm>
            <a:off x="4151784" y="2906810"/>
            <a:ext cx="360040" cy="28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7C9524B-EEBD-0834-FD1A-19B7C9A6F2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005064"/>
            <a:ext cx="1939410" cy="217933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0CEE418-F2C5-1877-6309-B32FBD3582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40" y="4005064"/>
            <a:ext cx="2161719" cy="243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1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783C40E-B877-1A71-2592-DF7E5952FF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270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A3FE4-24A6-831C-3E8A-A8806BB23255}"/>
              </a:ext>
            </a:extLst>
          </p:cNvPr>
          <p:cNvSpPr/>
          <p:nvPr/>
        </p:nvSpPr>
        <p:spPr bwMode="white">
          <a:xfrm>
            <a:off x="5206662" y="2423764"/>
            <a:ext cx="2371428" cy="50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0C6F701-ADC1-0DB3-E36B-D27520219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17032"/>
            <a:ext cx="2160240" cy="238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5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E41A4-9031-E160-D1C0-5088752927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242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8E106E-092E-8CD6-CDDA-3B1D482121AC}"/>
              </a:ext>
            </a:extLst>
          </p:cNvPr>
          <p:cNvSpPr/>
          <p:nvPr/>
        </p:nvSpPr>
        <p:spPr bwMode="white">
          <a:xfrm>
            <a:off x="955529" y="1124744"/>
            <a:ext cx="481904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5CF91-B05D-946A-FA44-24AB859A94BB}"/>
              </a:ext>
            </a:extLst>
          </p:cNvPr>
          <p:cNvSpPr/>
          <p:nvPr/>
        </p:nvSpPr>
        <p:spPr bwMode="white">
          <a:xfrm>
            <a:off x="767408" y="1580990"/>
            <a:ext cx="4819047" cy="47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72751-C48E-E8FA-1FA0-C7BAC11198B3}"/>
              </a:ext>
            </a:extLst>
          </p:cNvPr>
          <p:cNvSpPr/>
          <p:nvPr/>
        </p:nvSpPr>
        <p:spPr bwMode="white">
          <a:xfrm>
            <a:off x="997705" y="2210379"/>
            <a:ext cx="4819047" cy="47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72DAE4-5659-BA97-09E5-8DAEB8338383}"/>
              </a:ext>
            </a:extLst>
          </p:cNvPr>
          <p:cNvSpPr/>
          <p:nvPr/>
        </p:nvSpPr>
        <p:spPr bwMode="white">
          <a:xfrm>
            <a:off x="623392" y="2880229"/>
            <a:ext cx="4819047" cy="47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8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E6263-0D14-7E60-FE29-63E3DE74A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2"/>
            <a:ext cx="10800000" cy="254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470D0D1-0554-3060-A366-E931D2600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45024"/>
            <a:ext cx="10800000" cy="302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527C5-DC18-279F-3102-4AD879CB8066}"/>
              </a:ext>
            </a:extLst>
          </p:cNvPr>
          <p:cNvSpPr/>
          <p:nvPr/>
        </p:nvSpPr>
        <p:spPr bwMode="white">
          <a:xfrm>
            <a:off x="1055440" y="3664744"/>
            <a:ext cx="3609523" cy="41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30F97-0D2A-FCEB-90FD-499C951C81F2}"/>
              </a:ext>
            </a:extLst>
          </p:cNvPr>
          <p:cNvSpPr/>
          <p:nvPr/>
        </p:nvSpPr>
        <p:spPr bwMode="white">
          <a:xfrm>
            <a:off x="1127448" y="4120139"/>
            <a:ext cx="3609523" cy="41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E4864-3BDD-6C97-8D14-C0EBEF46B399}"/>
              </a:ext>
            </a:extLst>
          </p:cNvPr>
          <p:cNvSpPr/>
          <p:nvPr/>
        </p:nvSpPr>
        <p:spPr bwMode="white">
          <a:xfrm>
            <a:off x="911424" y="4578896"/>
            <a:ext cx="3609523" cy="50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2AFA7B-AC53-2E63-DBCE-DD98C8267A3F}"/>
              </a:ext>
            </a:extLst>
          </p:cNvPr>
          <p:cNvSpPr/>
          <p:nvPr/>
        </p:nvSpPr>
        <p:spPr bwMode="white">
          <a:xfrm>
            <a:off x="932639" y="5288795"/>
            <a:ext cx="2499065" cy="50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E2773-7EBC-55B4-F74B-6FD5ED52A477}"/>
              </a:ext>
            </a:extLst>
          </p:cNvPr>
          <p:cNvSpPr/>
          <p:nvPr/>
        </p:nvSpPr>
        <p:spPr bwMode="white">
          <a:xfrm>
            <a:off x="3431705" y="5335774"/>
            <a:ext cx="1872208" cy="50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B11332-6CC9-7E1C-0C6C-6BE84DDCB5D1}"/>
              </a:ext>
            </a:extLst>
          </p:cNvPr>
          <p:cNvSpPr/>
          <p:nvPr/>
        </p:nvSpPr>
        <p:spPr bwMode="white">
          <a:xfrm>
            <a:off x="1055439" y="5911288"/>
            <a:ext cx="3609523" cy="32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B780FB-23BB-CDDB-07DE-96F4053EBA30}"/>
              </a:ext>
            </a:extLst>
          </p:cNvPr>
          <p:cNvSpPr/>
          <p:nvPr/>
        </p:nvSpPr>
        <p:spPr bwMode="white">
          <a:xfrm>
            <a:off x="1055377" y="6315784"/>
            <a:ext cx="3609523" cy="32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ED591-A399-F868-A59A-7CDDB5A9E7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45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9FE4FB-A1AC-CC37-37D2-2E2A4FBF94E3}"/>
              </a:ext>
            </a:extLst>
          </p:cNvPr>
          <p:cNvSpPr/>
          <p:nvPr/>
        </p:nvSpPr>
        <p:spPr bwMode="white">
          <a:xfrm>
            <a:off x="1028769" y="1052736"/>
            <a:ext cx="50672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E46AA-C92C-3C96-0CE5-360ADD4E83EB}"/>
              </a:ext>
            </a:extLst>
          </p:cNvPr>
          <p:cNvSpPr/>
          <p:nvPr/>
        </p:nvSpPr>
        <p:spPr bwMode="white">
          <a:xfrm>
            <a:off x="1026243" y="1772816"/>
            <a:ext cx="36095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04CEE0-5CFE-AA38-46A6-A6E296151FE4}"/>
              </a:ext>
            </a:extLst>
          </p:cNvPr>
          <p:cNvSpPr/>
          <p:nvPr/>
        </p:nvSpPr>
        <p:spPr bwMode="white">
          <a:xfrm>
            <a:off x="1022485" y="2385043"/>
            <a:ext cx="6945723" cy="32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73F72D-1D51-3C98-146B-BE65FD2972FD}"/>
              </a:ext>
            </a:extLst>
          </p:cNvPr>
          <p:cNvSpPr/>
          <p:nvPr/>
        </p:nvSpPr>
        <p:spPr bwMode="white">
          <a:xfrm>
            <a:off x="1022485" y="2795511"/>
            <a:ext cx="2049179" cy="32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D9A9DB-2B2F-1411-1711-CC6A34450095}"/>
              </a:ext>
            </a:extLst>
          </p:cNvPr>
          <p:cNvSpPr/>
          <p:nvPr/>
        </p:nvSpPr>
        <p:spPr bwMode="white">
          <a:xfrm>
            <a:off x="3098335" y="2771002"/>
            <a:ext cx="5010292" cy="32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BBB554-76F3-51E6-C617-B301EF52A719}"/>
              </a:ext>
            </a:extLst>
          </p:cNvPr>
          <p:cNvSpPr/>
          <p:nvPr/>
        </p:nvSpPr>
        <p:spPr bwMode="white">
          <a:xfrm>
            <a:off x="551384" y="3193542"/>
            <a:ext cx="6945723" cy="54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8A3332-229C-1937-028C-17BE455B0AD9}"/>
              </a:ext>
            </a:extLst>
          </p:cNvPr>
          <p:cNvSpPr/>
          <p:nvPr/>
        </p:nvSpPr>
        <p:spPr bwMode="white">
          <a:xfrm>
            <a:off x="695400" y="3890429"/>
            <a:ext cx="6945723" cy="54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3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F9213-6A23-FBE9-E5CB-2D04CB9CFB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269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BF562-C6CF-0A43-8E0F-D3B6B4A40A80}"/>
              </a:ext>
            </a:extLst>
          </p:cNvPr>
          <p:cNvSpPr/>
          <p:nvPr/>
        </p:nvSpPr>
        <p:spPr bwMode="white">
          <a:xfrm>
            <a:off x="10700741" y="1253413"/>
            <a:ext cx="228571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91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E8EF4-4300-1D06-7388-9C3681030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6346A-CA9C-4AA4-42E3-962DE9AAE650}"/>
              </a:ext>
            </a:extLst>
          </p:cNvPr>
          <p:cNvSpPr/>
          <p:nvPr/>
        </p:nvSpPr>
        <p:spPr bwMode="white">
          <a:xfrm>
            <a:off x="10662857" y="1105513"/>
            <a:ext cx="209523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94DD7B-DD56-4BFE-DF91-13E3634528AD}"/>
              </a:ext>
            </a:extLst>
          </p:cNvPr>
          <p:cNvSpPr/>
          <p:nvPr/>
        </p:nvSpPr>
        <p:spPr bwMode="white">
          <a:xfrm>
            <a:off x="10662857" y="1925668"/>
            <a:ext cx="209523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520375-2280-DB1A-8227-4BDDD416A6AB}"/>
              </a:ext>
            </a:extLst>
          </p:cNvPr>
          <p:cNvSpPr/>
          <p:nvPr/>
        </p:nvSpPr>
        <p:spPr bwMode="white">
          <a:xfrm>
            <a:off x="10634285" y="3565977"/>
            <a:ext cx="247619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6CA8E-6244-4766-1329-8DCD6B67F9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80F442-BB67-BED8-EABF-C92FF68B5DCE}"/>
              </a:ext>
            </a:extLst>
          </p:cNvPr>
          <p:cNvSpPr/>
          <p:nvPr/>
        </p:nvSpPr>
        <p:spPr bwMode="white">
          <a:xfrm>
            <a:off x="10653333" y="1564087"/>
            <a:ext cx="219047" cy="2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35EA4F-1379-73C2-03D3-04A1486D31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276872"/>
            <a:ext cx="5520016" cy="314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35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F7C8A-EE2D-C937-FA4C-33707C75A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CEE67-05CB-98E3-1AA4-893BA12B2F55}"/>
              </a:ext>
            </a:extLst>
          </p:cNvPr>
          <p:cNvSpPr/>
          <p:nvPr/>
        </p:nvSpPr>
        <p:spPr bwMode="white">
          <a:xfrm>
            <a:off x="10653333" y="2210301"/>
            <a:ext cx="219047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5BBC54-45A8-EC9B-328D-B04C2FC258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780928"/>
            <a:ext cx="3935840" cy="323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86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AE149-BDED-0E5C-D4C1-F6B273281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4BBD2-4B61-82EE-72B3-5B89E9FC1EE6}"/>
              </a:ext>
            </a:extLst>
          </p:cNvPr>
          <p:cNvSpPr/>
          <p:nvPr/>
        </p:nvSpPr>
        <p:spPr bwMode="white">
          <a:xfrm>
            <a:off x="10643809" y="2029754"/>
            <a:ext cx="228572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70546D-DC1F-E7EF-3D1F-8D1BE9C392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020147"/>
            <a:ext cx="4583912" cy="273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994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625AB-E54F-08FE-206E-96B2AAC60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6AAD6-716A-B686-A131-1AD9FDE91158}"/>
              </a:ext>
            </a:extLst>
          </p:cNvPr>
          <p:cNvSpPr/>
          <p:nvPr/>
        </p:nvSpPr>
        <p:spPr bwMode="white">
          <a:xfrm>
            <a:off x="2272380" y="1496022"/>
            <a:ext cx="419047" cy="2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0C487-8CC1-6E3C-FD2B-8F2C5B2670D2}"/>
              </a:ext>
            </a:extLst>
          </p:cNvPr>
          <p:cNvSpPr/>
          <p:nvPr/>
        </p:nvSpPr>
        <p:spPr bwMode="white">
          <a:xfrm>
            <a:off x="8081904" y="1905713"/>
            <a:ext cx="200001" cy="2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234073-944C-9B9B-FFFA-E725A4C3D94D}"/>
              </a:ext>
            </a:extLst>
          </p:cNvPr>
          <p:cNvSpPr/>
          <p:nvPr/>
        </p:nvSpPr>
        <p:spPr bwMode="white">
          <a:xfrm>
            <a:off x="9015238" y="2486902"/>
            <a:ext cx="780952" cy="2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AC864B-D7C7-1881-1D0B-E1191F506429}"/>
              </a:ext>
            </a:extLst>
          </p:cNvPr>
          <p:cNvSpPr/>
          <p:nvPr/>
        </p:nvSpPr>
        <p:spPr bwMode="white">
          <a:xfrm>
            <a:off x="4586666" y="3115729"/>
            <a:ext cx="3133333" cy="2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2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E4757-0D18-2B9E-4D20-2E96D69022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8" y="997857"/>
            <a:ext cx="10800000" cy="111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A1986-4FD9-0B57-E8B9-E07AED0DB5D0}"/>
              </a:ext>
            </a:extLst>
          </p:cNvPr>
          <p:cNvSpPr/>
          <p:nvPr/>
        </p:nvSpPr>
        <p:spPr bwMode="white">
          <a:xfrm>
            <a:off x="3935760" y="1772816"/>
            <a:ext cx="1038095" cy="2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10A7CF-FF53-E3BE-1416-B5BA599FFC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420888"/>
            <a:ext cx="4223872" cy="284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921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