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9" r:id="rId4"/>
    <p:sldId id="368" r:id="rId5"/>
    <p:sldId id="367" r:id="rId6"/>
    <p:sldId id="366" r:id="rId7"/>
    <p:sldId id="360" r:id="rId8"/>
    <p:sldId id="359" r:id="rId9"/>
    <p:sldId id="358" r:id="rId10"/>
    <p:sldId id="357" r:id="rId11"/>
    <p:sldId id="351" r:id="rId12"/>
    <p:sldId id="350" r:id="rId13"/>
    <p:sldId id="349" r:id="rId14"/>
    <p:sldId id="348" r:id="rId15"/>
    <p:sldId id="346" r:id="rId16"/>
    <p:sldId id="345" r:id="rId17"/>
    <p:sldId id="343" r:id="rId18"/>
    <p:sldId id="342" r:id="rId19"/>
    <p:sldId id="341" r:id="rId20"/>
    <p:sldId id="339" r:id="rId21"/>
    <p:sldId id="338" r:id="rId22"/>
    <p:sldId id="337" r:id="rId23"/>
    <p:sldId id="336" r:id="rId24"/>
    <p:sldId id="334" r:id="rId25"/>
    <p:sldId id="332" r:id="rId26"/>
    <p:sldId id="331" r:id="rId27"/>
    <p:sldId id="330" r:id="rId28"/>
    <p:sldId id="328" r:id="rId29"/>
    <p:sldId id="370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CFA47A-9C89-4787-1369-0C5ADE63D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231" y="2928867"/>
            <a:ext cx="7973538" cy="1000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24D16-A3E2-414F-6905-329992ECC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841EAF-5309-A5EF-50E3-DABC79308F33}"/>
              </a:ext>
            </a:extLst>
          </p:cNvPr>
          <p:cNvSpPr/>
          <p:nvPr/>
        </p:nvSpPr>
        <p:spPr bwMode="white">
          <a:xfrm>
            <a:off x="3320000" y="1527290"/>
            <a:ext cx="838095" cy="2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328908-0580-FF6C-B611-257DAD7EF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52" y="1693224"/>
            <a:ext cx="3139485" cy="268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807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9F547-0A06-CA6B-C34C-A1A46B9114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10" y="1044008"/>
            <a:ext cx="10800000" cy="128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4C8C6-0F47-F8B3-578A-E88FA1A39E97}"/>
              </a:ext>
            </a:extLst>
          </p:cNvPr>
          <p:cNvSpPr/>
          <p:nvPr/>
        </p:nvSpPr>
        <p:spPr bwMode="white">
          <a:xfrm>
            <a:off x="2351584" y="1556792"/>
            <a:ext cx="504056" cy="60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0A4138-B3BB-319E-0E2E-F4FC5BFB12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1772816"/>
            <a:ext cx="2488171" cy="297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423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62A04-B02B-2398-0D98-5462108F9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CB945-D4D9-88E5-B7F8-B8CFC0C44FBC}"/>
              </a:ext>
            </a:extLst>
          </p:cNvPr>
          <p:cNvSpPr/>
          <p:nvPr/>
        </p:nvSpPr>
        <p:spPr bwMode="white">
          <a:xfrm>
            <a:off x="6234285" y="1471766"/>
            <a:ext cx="380952" cy="2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37EEA4-A9E7-138D-CC99-92623E5163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1916832"/>
            <a:ext cx="3143752" cy="276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44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F832E-460D-936F-BAFC-BA69940CF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FB328-219B-43D2-34EE-CFC98DD10186}"/>
              </a:ext>
            </a:extLst>
          </p:cNvPr>
          <p:cNvSpPr/>
          <p:nvPr/>
        </p:nvSpPr>
        <p:spPr bwMode="white">
          <a:xfrm>
            <a:off x="1939047" y="2014598"/>
            <a:ext cx="466666" cy="2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A69677-BA95-A7B7-93CF-864F492798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226386"/>
            <a:ext cx="2351664" cy="283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184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CF0E2-415F-B8F2-5438-4A7B72A74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44008"/>
            <a:ext cx="10800000" cy="447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9145BA-E2CC-EABA-37CA-420D067597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636912"/>
            <a:ext cx="3071744" cy="290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ED6FE5-034E-B2F8-022B-CDB2F7CF5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0800000" cy="123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5E0A1F-631D-BB97-F386-9784B171E33E}"/>
              </a:ext>
            </a:extLst>
          </p:cNvPr>
          <p:cNvSpPr/>
          <p:nvPr/>
        </p:nvSpPr>
        <p:spPr bwMode="white">
          <a:xfrm>
            <a:off x="2855640" y="2204864"/>
            <a:ext cx="360040" cy="52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02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51DBA-FA47-5071-3DA2-91C61EC54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91BCDD-E0D0-A37D-6B08-DF5405157406}"/>
              </a:ext>
            </a:extLst>
          </p:cNvPr>
          <p:cNvSpPr/>
          <p:nvPr/>
        </p:nvSpPr>
        <p:spPr bwMode="white">
          <a:xfrm>
            <a:off x="1110476" y="2622878"/>
            <a:ext cx="3473356" cy="44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9EA6D5-C6A0-236B-B73E-64F58043D141}"/>
              </a:ext>
            </a:extLst>
          </p:cNvPr>
          <p:cNvSpPr/>
          <p:nvPr/>
        </p:nvSpPr>
        <p:spPr bwMode="white">
          <a:xfrm>
            <a:off x="1271464" y="3234821"/>
            <a:ext cx="3473356" cy="3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D09169-9933-D663-77B0-F7BC5436DFCC}"/>
              </a:ext>
            </a:extLst>
          </p:cNvPr>
          <p:cNvSpPr/>
          <p:nvPr/>
        </p:nvSpPr>
        <p:spPr bwMode="white">
          <a:xfrm>
            <a:off x="1343472" y="3594734"/>
            <a:ext cx="3473356" cy="3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83278F-A13B-6242-5211-1A4FFD7CD763}"/>
              </a:ext>
            </a:extLst>
          </p:cNvPr>
          <p:cNvSpPr/>
          <p:nvPr/>
        </p:nvSpPr>
        <p:spPr bwMode="white">
          <a:xfrm>
            <a:off x="5951984" y="2622877"/>
            <a:ext cx="3473356" cy="61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9E0C21-89E0-6B38-74C9-0B57C7CB3C5D}"/>
              </a:ext>
            </a:extLst>
          </p:cNvPr>
          <p:cNvSpPr/>
          <p:nvPr/>
        </p:nvSpPr>
        <p:spPr bwMode="white">
          <a:xfrm>
            <a:off x="6672064" y="3371738"/>
            <a:ext cx="3473356" cy="56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A38960-F03E-2676-D653-95C857731150}"/>
              </a:ext>
            </a:extLst>
          </p:cNvPr>
          <p:cNvSpPr/>
          <p:nvPr/>
        </p:nvSpPr>
        <p:spPr bwMode="white">
          <a:xfrm>
            <a:off x="6384032" y="4069848"/>
            <a:ext cx="3473356" cy="3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F3A8D-B1C4-536B-0B06-69E217D948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6E38A-2127-CD4D-B839-04955889870F}"/>
              </a:ext>
            </a:extLst>
          </p:cNvPr>
          <p:cNvSpPr/>
          <p:nvPr/>
        </p:nvSpPr>
        <p:spPr bwMode="white">
          <a:xfrm>
            <a:off x="1055440" y="2348880"/>
            <a:ext cx="45333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B939B8-8AA7-A3BE-A1A4-8546EB4AE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77072"/>
            <a:ext cx="10800000" cy="214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0099F2-4638-9846-75D0-316D4343AB71}"/>
              </a:ext>
            </a:extLst>
          </p:cNvPr>
          <p:cNvSpPr/>
          <p:nvPr/>
        </p:nvSpPr>
        <p:spPr bwMode="white">
          <a:xfrm>
            <a:off x="1127449" y="2867805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32857C-0996-DEB7-4AB4-1EBE1BA4C97B}"/>
              </a:ext>
            </a:extLst>
          </p:cNvPr>
          <p:cNvSpPr/>
          <p:nvPr/>
        </p:nvSpPr>
        <p:spPr bwMode="white">
          <a:xfrm>
            <a:off x="2438463" y="2859707"/>
            <a:ext cx="4593641" cy="44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BAFE1-3852-BB31-5078-B855E04853C4}"/>
              </a:ext>
            </a:extLst>
          </p:cNvPr>
          <p:cNvSpPr/>
          <p:nvPr/>
        </p:nvSpPr>
        <p:spPr bwMode="white">
          <a:xfrm>
            <a:off x="1126558" y="3558147"/>
            <a:ext cx="13119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04AB74-1917-11F2-6E0B-6091D1051ADF}"/>
              </a:ext>
            </a:extLst>
          </p:cNvPr>
          <p:cNvSpPr/>
          <p:nvPr/>
        </p:nvSpPr>
        <p:spPr bwMode="white">
          <a:xfrm>
            <a:off x="2469891" y="3471271"/>
            <a:ext cx="45333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47B734-0FC7-B565-8733-E77AA33B185D}"/>
              </a:ext>
            </a:extLst>
          </p:cNvPr>
          <p:cNvSpPr/>
          <p:nvPr/>
        </p:nvSpPr>
        <p:spPr bwMode="white">
          <a:xfrm>
            <a:off x="767408" y="4133581"/>
            <a:ext cx="45333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D11EA9-7E7D-0D22-E99B-F44E97F67F3D}"/>
              </a:ext>
            </a:extLst>
          </p:cNvPr>
          <p:cNvSpPr/>
          <p:nvPr/>
        </p:nvSpPr>
        <p:spPr bwMode="white">
          <a:xfrm>
            <a:off x="1110550" y="4732508"/>
            <a:ext cx="132791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94DF55-7875-5044-5CBD-73C53ADEFD9A}"/>
              </a:ext>
            </a:extLst>
          </p:cNvPr>
          <p:cNvSpPr/>
          <p:nvPr/>
        </p:nvSpPr>
        <p:spPr bwMode="white">
          <a:xfrm>
            <a:off x="2443429" y="4624679"/>
            <a:ext cx="4533333" cy="56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E99F68-B854-93C2-1C61-33FECB0508DD}"/>
              </a:ext>
            </a:extLst>
          </p:cNvPr>
          <p:cNvSpPr/>
          <p:nvPr/>
        </p:nvSpPr>
        <p:spPr bwMode="white">
          <a:xfrm>
            <a:off x="1055440" y="5445854"/>
            <a:ext cx="13830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233779-59C3-E34D-7A93-020A9A443DE0}"/>
              </a:ext>
            </a:extLst>
          </p:cNvPr>
          <p:cNvSpPr/>
          <p:nvPr/>
        </p:nvSpPr>
        <p:spPr bwMode="white">
          <a:xfrm>
            <a:off x="2443429" y="5330797"/>
            <a:ext cx="4533333" cy="9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35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72D2A-168B-B191-4BD3-774F005970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63783-8D57-2D56-781D-354D2D097AA8}"/>
              </a:ext>
            </a:extLst>
          </p:cNvPr>
          <p:cNvSpPr/>
          <p:nvPr/>
        </p:nvSpPr>
        <p:spPr bwMode="white">
          <a:xfrm>
            <a:off x="1120000" y="2793072"/>
            <a:ext cx="3876190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FC2AA13-DAB9-048B-0C50-11ECBEF9C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4003" y="2769236"/>
            <a:ext cx="2206573" cy="13944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88FF4-F28F-721F-7E69-E018850EECBB}"/>
              </a:ext>
            </a:extLst>
          </p:cNvPr>
          <p:cNvSpPr/>
          <p:nvPr/>
        </p:nvSpPr>
        <p:spPr bwMode="white">
          <a:xfrm>
            <a:off x="1133823" y="3140968"/>
            <a:ext cx="1145753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C0DC8D-ACAC-B91B-F01E-38B714CD97FD}"/>
              </a:ext>
            </a:extLst>
          </p:cNvPr>
          <p:cNvSpPr/>
          <p:nvPr/>
        </p:nvSpPr>
        <p:spPr bwMode="white">
          <a:xfrm>
            <a:off x="2297281" y="3080631"/>
            <a:ext cx="3876190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174EBD-0876-E8E0-5189-A2965FB296BE}"/>
              </a:ext>
            </a:extLst>
          </p:cNvPr>
          <p:cNvSpPr/>
          <p:nvPr/>
        </p:nvSpPr>
        <p:spPr bwMode="white">
          <a:xfrm>
            <a:off x="911424" y="3542138"/>
            <a:ext cx="3876190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288C3-0F4E-62AE-C968-1CE6877E9A38}"/>
              </a:ext>
            </a:extLst>
          </p:cNvPr>
          <p:cNvSpPr/>
          <p:nvPr/>
        </p:nvSpPr>
        <p:spPr bwMode="white">
          <a:xfrm>
            <a:off x="1179903" y="3989776"/>
            <a:ext cx="3876190" cy="5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5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AA913-3242-F66E-C49B-6D9993867C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2819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C1A4D8-234C-4793-A848-9C29FABB7DF0}"/>
              </a:ext>
            </a:extLst>
          </p:cNvPr>
          <p:cNvSpPr/>
          <p:nvPr/>
        </p:nvSpPr>
        <p:spPr bwMode="white">
          <a:xfrm>
            <a:off x="1040237" y="1268760"/>
            <a:ext cx="38761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21E54-6580-7079-D044-BA8F61255C27}"/>
              </a:ext>
            </a:extLst>
          </p:cNvPr>
          <p:cNvSpPr/>
          <p:nvPr/>
        </p:nvSpPr>
        <p:spPr bwMode="white">
          <a:xfrm>
            <a:off x="1040237" y="1916832"/>
            <a:ext cx="4191667" cy="56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D4BBEA-0D97-CBE2-C356-D79514DB1884}"/>
              </a:ext>
            </a:extLst>
          </p:cNvPr>
          <p:cNvSpPr/>
          <p:nvPr/>
        </p:nvSpPr>
        <p:spPr bwMode="white">
          <a:xfrm>
            <a:off x="1070495" y="2598858"/>
            <a:ext cx="3876190" cy="56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F0B4AE-F8F6-C0F0-7F6E-39F47B698867}"/>
              </a:ext>
            </a:extLst>
          </p:cNvPr>
          <p:cNvSpPr/>
          <p:nvPr/>
        </p:nvSpPr>
        <p:spPr bwMode="white">
          <a:xfrm>
            <a:off x="1070495" y="3186063"/>
            <a:ext cx="3876190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0BCFC6-29A0-736D-D7B7-F8E5892DD75A}"/>
              </a:ext>
            </a:extLst>
          </p:cNvPr>
          <p:cNvSpPr/>
          <p:nvPr/>
        </p:nvSpPr>
        <p:spPr bwMode="white">
          <a:xfrm>
            <a:off x="983432" y="3654593"/>
            <a:ext cx="3876190" cy="3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3C153-ADD4-DD49-30B4-63BEB5EED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E7CFFE-46F8-B73C-2BB3-A9A4255763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0800000" cy="235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1A614-E609-93A3-BBFF-30579E5E67FB}"/>
              </a:ext>
            </a:extLst>
          </p:cNvPr>
          <p:cNvSpPr/>
          <p:nvPr/>
        </p:nvSpPr>
        <p:spPr bwMode="white">
          <a:xfrm>
            <a:off x="1055440" y="3633650"/>
            <a:ext cx="7416824" cy="4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0EA91-27A8-69BB-C39A-CB6041AB0F33}"/>
              </a:ext>
            </a:extLst>
          </p:cNvPr>
          <p:cNvSpPr/>
          <p:nvPr/>
        </p:nvSpPr>
        <p:spPr bwMode="white">
          <a:xfrm>
            <a:off x="983432" y="4187636"/>
            <a:ext cx="7416824" cy="4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A027F-6987-B77B-EC95-7D557040D9AE}"/>
              </a:ext>
            </a:extLst>
          </p:cNvPr>
          <p:cNvSpPr/>
          <p:nvPr/>
        </p:nvSpPr>
        <p:spPr bwMode="white">
          <a:xfrm>
            <a:off x="1127448" y="4575776"/>
            <a:ext cx="7416824" cy="4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D6CD26-ED8E-0B28-7B73-2B9D2EF63845}"/>
              </a:ext>
            </a:extLst>
          </p:cNvPr>
          <p:cNvSpPr/>
          <p:nvPr/>
        </p:nvSpPr>
        <p:spPr bwMode="white">
          <a:xfrm>
            <a:off x="983432" y="5019198"/>
            <a:ext cx="7416824" cy="4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EA81E6-0D01-97B8-EBB7-F379A0641EB0}"/>
              </a:ext>
            </a:extLst>
          </p:cNvPr>
          <p:cNvSpPr/>
          <p:nvPr/>
        </p:nvSpPr>
        <p:spPr bwMode="white">
          <a:xfrm>
            <a:off x="1127448" y="5430495"/>
            <a:ext cx="7416824" cy="4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7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20E85-7368-6625-F9A3-FBD1359B3B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389C77-53C7-E0EF-676C-BC72DA18F7B6}"/>
              </a:ext>
            </a:extLst>
          </p:cNvPr>
          <p:cNvSpPr/>
          <p:nvPr/>
        </p:nvSpPr>
        <p:spPr bwMode="white">
          <a:xfrm>
            <a:off x="10653333" y="1086708"/>
            <a:ext cx="219047" cy="2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41991-36E5-9F61-C3BF-BEC52CA8E187}"/>
              </a:ext>
            </a:extLst>
          </p:cNvPr>
          <p:cNvSpPr/>
          <p:nvPr/>
        </p:nvSpPr>
        <p:spPr bwMode="white">
          <a:xfrm>
            <a:off x="10662857" y="2377179"/>
            <a:ext cx="209523" cy="20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AEB7FB-C368-61FE-4646-5291CA5508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161021"/>
            <a:ext cx="4151864" cy="264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30801-7BB1-62BA-B0B8-D1E210B5E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281BD-BD27-C82B-E7D9-F733FE164825}"/>
              </a:ext>
            </a:extLst>
          </p:cNvPr>
          <p:cNvSpPr/>
          <p:nvPr/>
        </p:nvSpPr>
        <p:spPr bwMode="white">
          <a:xfrm>
            <a:off x="1120000" y="3144350"/>
            <a:ext cx="2809523" cy="28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9DA498F-D6A7-5996-C2BD-4593B999D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3" y="3068961"/>
            <a:ext cx="1656184" cy="17026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60250F-B2AC-C580-9ED1-B5A8EA3B1D25}"/>
              </a:ext>
            </a:extLst>
          </p:cNvPr>
          <p:cNvSpPr/>
          <p:nvPr/>
        </p:nvSpPr>
        <p:spPr bwMode="white">
          <a:xfrm>
            <a:off x="1120317" y="3501008"/>
            <a:ext cx="2809523" cy="28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CD0DF-3FD5-A671-13B8-143666D8DADC}"/>
              </a:ext>
            </a:extLst>
          </p:cNvPr>
          <p:cNvSpPr/>
          <p:nvPr/>
        </p:nvSpPr>
        <p:spPr bwMode="white">
          <a:xfrm>
            <a:off x="1038632" y="4042031"/>
            <a:ext cx="1354361" cy="28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573A36-0036-EBBC-006F-FC3C2E5F3E95}"/>
              </a:ext>
            </a:extLst>
          </p:cNvPr>
          <p:cNvSpPr/>
          <p:nvPr/>
        </p:nvSpPr>
        <p:spPr bwMode="white">
          <a:xfrm>
            <a:off x="2362673" y="3929114"/>
            <a:ext cx="2809523" cy="50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AFA54-ADFD-4730-F69C-1E4CC3EC8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0800000" cy="291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F8A6DE-5999-62C0-C00F-AA60A7FE9F75}"/>
              </a:ext>
            </a:extLst>
          </p:cNvPr>
          <p:cNvSpPr/>
          <p:nvPr/>
        </p:nvSpPr>
        <p:spPr bwMode="white">
          <a:xfrm>
            <a:off x="839416" y="1268761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AF9DC-7387-2493-8D25-1812BE81A985}"/>
              </a:ext>
            </a:extLst>
          </p:cNvPr>
          <p:cNvSpPr/>
          <p:nvPr/>
        </p:nvSpPr>
        <p:spPr bwMode="white">
          <a:xfrm>
            <a:off x="983432" y="1628800"/>
            <a:ext cx="3609523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C111EA-23F2-E00D-387D-1BDBE437E693}"/>
              </a:ext>
            </a:extLst>
          </p:cNvPr>
          <p:cNvSpPr/>
          <p:nvPr/>
        </p:nvSpPr>
        <p:spPr bwMode="white">
          <a:xfrm>
            <a:off x="1104451" y="2368067"/>
            <a:ext cx="10311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A82E73-3256-FD4E-D663-BE3B2BF1464E}"/>
              </a:ext>
            </a:extLst>
          </p:cNvPr>
          <p:cNvSpPr/>
          <p:nvPr/>
        </p:nvSpPr>
        <p:spPr bwMode="white">
          <a:xfrm>
            <a:off x="2158558" y="2260056"/>
            <a:ext cx="3609523" cy="5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E400A4-1E6E-00E4-241F-33A6E4A532DC}"/>
              </a:ext>
            </a:extLst>
          </p:cNvPr>
          <p:cNvSpPr/>
          <p:nvPr/>
        </p:nvSpPr>
        <p:spPr bwMode="white">
          <a:xfrm>
            <a:off x="1083111" y="2920236"/>
            <a:ext cx="3609523" cy="57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4A6A59-22F3-2C50-EF21-FFF6719DF3D1}"/>
              </a:ext>
            </a:extLst>
          </p:cNvPr>
          <p:cNvSpPr/>
          <p:nvPr/>
        </p:nvSpPr>
        <p:spPr bwMode="white">
          <a:xfrm>
            <a:off x="975598" y="3600359"/>
            <a:ext cx="3609523" cy="64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98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5DB45-5BDD-6920-927F-CABC307B9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63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DACD5D-E7B5-99F2-353A-5046DA5B456B}"/>
              </a:ext>
            </a:extLst>
          </p:cNvPr>
          <p:cNvSpPr/>
          <p:nvPr/>
        </p:nvSpPr>
        <p:spPr bwMode="white">
          <a:xfrm>
            <a:off x="839416" y="1095346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E23EB-E479-EA5D-EF4E-8BB28A768E11}"/>
              </a:ext>
            </a:extLst>
          </p:cNvPr>
          <p:cNvSpPr/>
          <p:nvPr/>
        </p:nvSpPr>
        <p:spPr bwMode="white">
          <a:xfrm>
            <a:off x="911424" y="1504132"/>
            <a:ext cx="59766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74D9F-0AB0-1758-E014-5DD239C63973}"/>
              </a:ext>
            </a:extLst>
          </p:cNvPr>
          <p:cNvSpPr/>
          <p:nvPr/>
        </p:nvSpPr>
        <p:spPr bwMode="white">
          <a:xfrm>
            <a:off x="870038" y="1883171"/>
            <a:ext cx="47939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5BC7BB-EF69-8A48-31E3-60CDD9146382}"/>
              </a:ext>
            </a:extLst>
          </p:cNvPr>
          <p:cNvSpPr/>
          <p:nvPr/>
        </p:nvSpPr>
        <p:spPr bwMode="white">
          <a:xfrm>
            <a:off x="860205" y="2310956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2C13E7-377E-C996-0F97-73280E6E9AC8}"/>
              </a:ext>
            </a:extLst>
          </p:cNvPr>
          <p:cNvSpPr/>
          <p:nvPr/>
        </p:nvSpPr>
        <p:spPr bwMode="white">
          <a:xfrm>
            <a:off x="839415" y="2762689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67538-E8B6-7E28-B6A0-13E593C40004}"/>
              </a:ext>
            </a:extLst>
          </p:cNvPr>
          <p:cNvSpPr/>
          <p:nvPr/>
        </p:nvSpPr>
        <p:spPr bwMode="white">
          <a:xfrm>
            <a:off x="911425" y="3214422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779036-2792-D861-5242-EE93828C22C6}"/>
              </a:ext>
            </a:extLst>
          </p:cNvPr>
          <p:cNvSpPr/>
          <p:nvPr/>
        </p:nvSpPr>
        <p:spPr bwMode="white">
          <a:xfrm>
            <a:off x="2279577" y="3185874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518C71-0F6B-836F-8B55-B6A9987D95DD}"/>
              </a:ext>
            </a:extLst>
          </p:cNvPr>
          <p:cNvSpPr/>
          <p:nvPr/>
        </p:nvSpPr>
        <p:spPr bwMode="white">
          <a:xfrm>
            <a:off x="911423" y="3640970"/>
            <a:ext cx="36095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AE2182-AB10-55D2-816D-7D80FE32DB0B}"/>
              </a:ext>
            </a:extLst>
          </p:cNvPr>
          <p:cNvSpPr/>
          <p:nvPr/>
        </p:nvSpPr>
        <p:spPr bwMode="white">
          <a:xfrm>
            <a:off x="855238" y="4069992"/>
            <a:ext cx="3609523" cy="79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CE2AB-ED51-49D9-B3A8-34036A7151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28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24F62F-509E-BBEF-3815-E8E7A55469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00176"/>
            <a:ext cx="10800000" cy="234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14B3977-D560-01FF-95BA-63F13BBF6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4077072"/>
            <a:ext cx="2376264" cy="19918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BDFBA8-EE9D-1742-D977-7C166187B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5696" y="4011125"/>
            <a:ext cx="2808312" cy="205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20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24724-FC62-621A-BF50-692A40E88D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15" y="1072404"/>
            <a:ext cx="10800000" cy="286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A7B9CF-9E7F-835B-73D9-F56F46F13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933056"/>
            <a:ext cx="10800000" cy="211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6D164A-D9F3-FC08-2A94-4DDD55A52078}"/>
              </a:ext>
            </a:extLst>
          </p:cNvPr>
          <p:cNvSpPr/>
          <p:nvPr/>
        </p:nvSpPr>
        <p:spPr bwMode="white">
          <a:xfrm>
            <a:off x="839416" y="1072404"/>
            <a:ext cx="47939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7D8B3A7-D0D7-6EC3-70F0-382F3BDD8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5" y="1479116"/>
            <a:ext cx="2376264" cy="199186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673B9BC-3D3E-C8D5-A169-523180B1B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225" y="3931545"/>
            <a:ext cx="2808312" cy="205781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D1393F-91F0-954F-9CB2-E180233F8223}"/>
              </a:ext>
            </a:extLst>
          </p:cNvPr>
          <p:cNvSpPr/>
          <p:nvPr/>
        </p:nvSpPr>
        <p:spPr bwMode="white">
          <a:xfrm>
            <a:off x="801014" y="1556792"/>
            <a:ext cx="47939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926576-83D7-4A46-9FFA-292D14F1460F}"/>
              </a:ext>
            </a:extLst>
          </p:cNvPr>
          <p:cNvSpPr/>
          <p:nvPr/>
        </p:nvSpPr>
        <p:spPr bwMode="white">
          <a:xfrm>
            <a:off x="571785" y="2163644"/>
            <a:ext cx="47939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A357E8-6295-093F-8A83-A92251D04DB7}"/>
              </a:ext>
            </a:extLst>
          </p:cNvPr>
          <p:cNvSpPr/>
          <p:nvPr/>
        </p:nvSpPr>
        <p:spPr bwMode="white">
          <a:xfrm>
            <a:off x="695400" y="2523684"/>
            <a:ext cx="47939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39BCF6-373D-5A5C-1FDA-AEF943029863}"/>
              </a:ext>
            </a:extLst>
          </p:cNvPr>
          <p:cNvSpPr/>
          <p:nvPr/>
        </p:nvSpPr>
        <p:spPr bwMode="white">
          <a:xfrm>
            <a:off x="695400" y="2898205"/>
            <a:ext cx="47939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65B7B7-74BB-1197-674B-E8FB6739D176}"/>
              </a:ext>
            </a:extLst>
          </p:cNvPr>
          <p:cNvSpPr/>
          <p:nvPr/>
        </p:nvSpPr>
        <p:spPr bwMode="white">
          <a:xfrm>
            <a:off x="725942" y="3371816"/>
            <a:ext cx="47939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428BA0-B084-15DA-1AA4-6B9BF9DC4F34}"/>
              </a:ext>
            </a:extLst>
          </p:cNvPr>
          <p:cNvSpPr/>
          <p:nvPr/>
        </p:nvSpPr>
        <p:spPr bwMode="white">
          <a:xfrm>
            <a:off x="801014" y="4035852"/>
            <a:ext cx="47939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629EDE-018C-6380-B707-207A924B568C}"/>
              </a:ext>
            </a:extLst>
          </p:cNvPr>
          <p:cNvSpPr/>
          <p:nvPr/>
        </p:nvSpPr>
        <p:spPr bwMode="white">
          <a:xfrm>
            <a:off x="725942" y="4664256"/>
            <a:ext cx="4793914" cy="52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A4056F-AFDA-A594-D339-317DFE07F4B2}"/>
              </a:ext>
            </a:extLst>
          </p:cNvPr>
          <p:cNvSpPr/>
          <p:nvPr/>
        </p:nvSpPr>
        <p:spPr bwMode="white">
          <a:xfrm>
            <a:off x="801014" y="5301208"/>
            <a:ext cx="9024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BFA13F-ADF4-ED23-D574-DF5119E035B5}"/>
              </a:ext>
            </a:extLst>
          </p:cNvPr>
          <p:cNvSpPr/>
          <p:nvPr/>
        </p:nvSpPr>
        <p:spPr bwMode="white">
          <a:xfrm>
            <a:off x="1741914" y="5255032"/>
            <a:ext cx="21938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272528-62FD-BE4E-C674-264D730DAD56}"/>
              </a:ext>
            </a:extLst>
          </p:cNvPr>
          <p:cNvSpPr/>
          <p:nvPr/>
        </p:nvSpPr>
        <p:spPr bwMode="white">
          <a:xfrm>
            <a:off x="855680" y="5683265"/>
            <a:ext cx="293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3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DF876-0230-BA1D-2F3F-D31583145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43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FEE181-5240-4510-6176-7A9E55D2A4EF}"/>
              </a:ext>
            </a:extLst>
          </p:cNvPr>
          <p:cNvSpPr/>
          <p:nvPr/>
        </p:nvSpPr>
        <p:spPr bwMode="white">
          <a:xfrm>
            <a:off x="983432" y="1124744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EA3FD-5088-3702-55B4-D919C5F9A68C}"/>
              </a:ext>
            </a:extLst>
          </p:cNvPr>
          <p:cNvSpPr/>
          <p:nvPr/>
        </p:nvSpPr>
        <p:spPr bwMode="white">
          <a:xfrm>
            <a:off x="957187" y="1628800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77140-E0E6-CC73-517A-E1AC8F8A66AF}"/>
              </a:ext>
            </a:extLst>
          </p:cNvPr>
          <p:cNvSpPr/>
          <p:nvPr/>
        </p:nvSpPr>
        <p:spPr bwMode="white">
          <a:xfrm>
            <a:off x="839416" y="1988840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1D16AB-6368-E040-2DB2-E82840183099}"/>
              </a:ext>
            </a:extLst>
          </p:cNvPr>
          <p:cNvSpPr/>
          <p:nvPr/>
        </p:nvSpPr>
        <p:spPr bwMode="white">
          <a:xfrm>
            <a:off x="957187" y="2379216"/>
            <a:ext cx="8424936" cy="6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1E08B1-33AF-39E0-8146-741B3F462706}"/>
              </a:ext>
            </a:extLst>
          </p:cNvPr>
          <p:cNvSpPr/>
          <p:nvPr/>
        </p:nvSpPr>
        <p:spPr bwMode="white">
          <a:xfrm>
            <a:off x="695400" y="3068960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7A5FD2-0101-FDA0-1388-3C2A3BAFAEE6}"/>
              </a:ext>
            </a:extLst>
          </p:cNvPr>
          <p:cNvSpPr/>
          <p:nvPr/>
        </p:nvSpPr>
        <p:spPr bwMode="white">
          <a:xfrm>
            <a:off x="695400" y="3489296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A5EBDE-61C0-02D0-BD65-9EE2CEB5E6D6}"/>
              </a:ext>
            </a:extLst>
          </p:cNvPr>
          <p:cNvSpPr/>
          <p:nvPr/>
        </p:nvSpPr>
        <p:spPr bwMode="white">
          <a:xfrm>
            <a:off x="983432" y="3969060"/>
            <a:ext cx="8424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6FEDF3-11D6-CDB8-98E1-9196700E1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363764"/>
            <a:ext cx="2808312" cy="205781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3CDBA28-D7FE-2BB6-0DF4-FC8FAC907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2359" y="4382486"/>
            <a:ext cx="2694461" cy="21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9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10DF5-9274-359A-FAC5-9FE2A8E0E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E34453-0077-1F31-1DF9-3FE4C875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89040"/>
            <a:ext cx="3255032" cy="23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344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244BF-E327-043B-57E0-6C9AA789B9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8" y="1092256"/>
            <a:ext cx="10800000" cy="240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7781D-7866-CD63-858F-1AF7903EA55F}"/>
              </a:ext>
            </a:extLst>
          </p:cNvPr>
          <p:cNvSpPr/>
          <p:nvPr/>
        </p:nvSpPr>
        <p:spPr bwMode="white">
          <a:xfrm>
            <a:off x="623392" y="1107025"/>
            <a:ext cx="2160240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FA4116-394F-2BCF-3F0C-177A11B077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501008"/>
            <a:ext cx="10800000" cy="286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659AEB-7DB9-742D-7AD8-F4AB8E8B6819}"/>
              </a:ext>
            </a:extLst>
          </p:cNvPr>
          <p:cNvSpPr/>
          <p:nvPr/>
        </p:nvSpPr>
        <p:spPr bwMode="white">
          <a:xfrm>
            <a:off x="2773310" y="1137361"/>
            <a:ext cx="2160240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FB5D8-4147-374B-AED7-674ED9E29C11}"/>
              </a:ext>
            </a:extLst>
          </p:cNvPr>
          <p:cNvSpPr/>
          <p:nvPr/>
        </p:nvSpPr>
        <p:spPr bwMode="white">
          <a:xfrm>
            <a:off x="815186" y="1571290"/>
            <a:ext cx="2160240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A6C9FE-2B0D-F153-E008-8FC45D0AF8AE}"/>
              </a:ext>
            </a:extLst>
          </p:cNvPr>
          <p:cNvSpPr/>
          <p:nvPr/>
        </p:nvSpPr>
        <p:spPr bwMode="white">
          <a:xfrm>
            <a:off x="811258" y="1949049"/>
            <a:ext cx="5356750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344ABB-7386-7678-2CDB-30BA9134B7AB}"/>
              </a:ext>
            </a:extLst>
          </p:cNvPr>
          <p:cNvSpPr/>
          <p:nvPr/>
        </p:nvSpPr>
        <p:spPr bwMode="white">
          <a:xfrm>
            <a:off x="815186" y="2311561"/>
            <a:ext cx="3192582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6B4482-BADD-B5AF-3EF4-1CFDACF037DA}"/>
              </a:ext>
            </a:extLst>
          </p:cNvPr>
          <p:cNvSpPr/>
          <p:nvPr/>
        </p:nvSpPr>
        <p:spPr bwMode="white">
          <a:xfrm>
            <a:off x="781486" y="2674073"/>
            <a:ext cx="6394633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EEF248-0389-6C28-DB7E-2F8ED6A7A624}"/>
              </a:ext>
            </a:extLst>
          </p:cNvPr>
          <p:cNvSpPr/>
          <p:nvPr/>
        </p:nvSpPr>
        <p:spPr bwMode="white">
          <a:xfrm>
            <a:off x="768297" y="3138018"/>
            <a:ext cx="1295255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C5D43E-303B-9016-E254-61CFE9DD0DCE}"/>
              </a:ext>
            </a:extLst>
          </p:cNvPr>
          <p:cNvSpPr/>
          <p:nvPr/>
        </p:nvSpPr>
        <p:spPr bwMode="white">
          <a:xfrm>
            <a:off x="2076143" y="3021338"/>
            <a:ext cx="2160240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501ED6-1645-8C39-C390-A06FA3024485}"/>
              </a:ext>
            </a:extLst>
          </p:cNvPr>
          <p:cNvSpPr/>
          <p:nvPr/>
        </p:nvSpPr>
        <p:spPr bwMode="white">
          <a:xfrm>
            <a:off x="781486" y="3545623"/>
            <a:ext cx="1354074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863428-3EBC-0C20-D565-1ECA12DF1DDD}"/>
              </a:ext>
            </a:extLst>
          </p:cNvPr>
          <p:cNvSpPr/>
          <p:nvPr/>
        </p:nvSpPr>
        <p:spPr bwMode="white">
          <a:xfrm>
            <a:off x="2135560" y="3562269"/>
            <a:ext cx="3456384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B37630-8795-2190-754F-08A74E145F27}"/>
              </a:ext>
            </a:extLst>
          </p:cNvPr>
          <p:cNvSpPr/>
          <p:nvPr/>
        </p:nvSpPr>
        <p:spPr bwMode="white">
          <a:xfrm>
            <a:off x="643755" y="3951223"/>
            <a:ext cx="1851845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46F6AA-4321-D5A9-194F-83CD02CA0E26}"/>
              </a:ext>
            </a:extLst>
          </p:cNvPr>
          <p:cNvSpPr/>
          <p:nvPr/>
        </p:nvSpPr>
        <p:spPr bwMode="white">
          <a:xfrm>
            <a:off x="2514730" y="3884888"/>
            <a:ext cx="3077213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F6466E-AC9A-3B00-F130-68598236A408}"/>
              </a:ext>
            </a:extLst>
          </p:cNvPr>
          <p:cNvSpPr/>
          <p:nvPr/>
        </p:nvSpPr>
        <p:spPr bwMode="white">
          <a:xfrm>
            <a:off x="843002" y="4291811"/>
            <a:ext cx="4090547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82D139-B04E-E59D-D349-783BD2024510}"/>
              </a:ext>
            </a:extLst>
          </p:cNvPr>
          <p:cNvSpPr/>
          <p:nvPr/>
        </p:nvSpPr>
        <p:spPr bwMode="white">
          <a:xfrm>
            <a:off x="849884" y="4643813"/>
            <a:ext cx="3877964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D51464-77E4-2198-6F1F-56AD01EB1A16}"/>
              </a:ext>
            </a:extLst>
          </p:cNvPr>
          <p:cNvSpPr/>
          <p:nvPr/>
        </p:nvSpPr>
        <p:spPr bwMode="white">
          <a:xfrm>
            <a:off x="882118" y="5070202"/>
            <a:ext cx="5717938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9BCB2B-65D9-8955-B138-5A137251A275}"/>
              </a:ext>
            </a:extLst>
          </p:cNvPr>
          <p:cNvSpPr/>
          <p:nvPr/>
        </p:nvSpPr>
        <p:spPr bwMode="white">
          <a:xfrm>
            <a:off x="604942" y="5497331"/>
            <a:ext cx="5717938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027373-44B7-C97D-6C13-445A61513B38}"/>
              </a:ext>
            </a:extLst>
          </p:cNvPr>
          <p:cNvSpPr/>
          <p:nvPr/>
        </p:nvSpPr>
        <p:spPr bwMode="white">
          <a:xfrm>
            <a:off x="882118" y="5874110"/>
            <a:ext cx="1901514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9BC0A9-CF57-4739-6977-DBB6495CC5E0}"/>
              </a:ext>
            </a:extLst>
          </p:cNvPr>
          <p:cNvSpPr/>
          <p:nvPr/>
        </p:nvSpPr>
        <p:spPr bwMode="white">
          <a:xfrm>
            <a:off x="2783632" y="5822336"/>
            <a:ext cx="5717938" cy="3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38D5560-6262-83EC-F6F7-5F0FC1199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5504" y="921033"/>
            <a:ext cx="3255032" cy="23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0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CDA4D-CEAD-A705-882F-CFF2A9CFA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7961"/>
            <a:ext cx="10800000" cy="324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BF44A-FD64-2069-6BDF-D1728DFCF883}"/>
              </a:ext>
            </a:extLst>
          </p:cNvPr>
          <p:cNvSpPr/>
          <p:nvPr/>
        </p:nvSpPr>
        <p:spPr bwMode="white">
          <a:xfrm>
            <a:off x="8904312" y="2614882"/>
            <a:ext cx="432048" cy="53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C958EF-75A0-0A09-BFA9-50B7F838653F}"/>
              </a:ext>
            </a:extLst>
          </p:cNvPr>
          <p:cNvSpPr/>
          <p:nvPr/>
        </p:nvSpPr>
        <p:spPr bwMode="white">
          <a:xfrm>
            <a:off x="1631504" y="3284985"/>
            <a:ext cx="648072" cy="6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4891F96C-15D2-8F23-0275-EE8258349D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08"/>
          <a:stretch/>
        </p:blipFill>
        <p:spPr>
          <a:xfrm>
            <a:off x="1199456" y="4365104"/>
            <a:ext cx="10800000" cy="182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754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4BE160B-EF46-7867-B56F-E49C36E15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14546"/>
            <a:ext cx="10800000" cy="250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917C30-B579-4C34-B91F-057F80717A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08"/>
          <a:stretch/>
        </p:blipFill>
        <p:spPr>
          <a:xfrm>
            <a:off x="1199456" y="3910249"/>
            <a:ext cx="10800000" cy="182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0787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07A03-769E-4EBF-1FE7-7D238F0DDB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35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FFAD6-D897-FE09-A211-88063C750D9C}"/>
              </a:ext>
            </a:extLst>
          </p:cNvPr>
          <p:cNvSpPr/>
          <p:nvPr/>
        </p:nvSpPr>
        <p:spPr bwMode="white">
          <a:xfrm>
            <a:off x="10782273" y="1281418"/>
            <a:ext cx="209523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5EEC7-F85E-1FEE-3A2C-6FC550704D4C}"/>
              </a:ext>
            </a:extLst>
          </p:cNvPr>
          <p:cNvSpPr/>
          <p:nvPr/>
        </p:nvSpPr>
        <p:spPr bwMode="white">
          <a:xfrm>
            <a:off x="10772749" y="2729741"/>
            <a:ext cx="219047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B80FA4-A255-04CF-068C-94829F67EBCF}"/>
              </a:ext>
            </a:extLst>
          </p:cNvPr>
          <p:cNvSpPr/>
          <p:nvPr/>
        </p:nvSpPr>
        <p:spPr bwMode="white">
          <a:xfrm>
            <a:off x="10753701" y="3634943"/>
            <a:ext cx="257142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71157-A4C4-BFA6-7261-36C240CAE8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F479C-4156-B607-C2A0-42C04826D127}"/>
              </a:ext>
            </a:extLst>
          </p:cNvPr>
          <p:cNvSpPr/>
          <p:nvPr/>
        </p:nvSpPr>
        <p:spPr bwMode="white">
          <a:xfrm>
            <a:off x="3672380" y="1448880"/>
            <a:ext cx="333333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7D4C78-75F6-497B-61A0-AB07F182627F}"/>
              </a:ext>
            </a:extLst>
          </p:cNvPr>
          <p:cNvSpPr/>
          <p:nvPr/>
        </p:nvSpPr>
        <p:spPr bwMode="white">
          <a:xfrm>
            <a:off x="9834285" y="1982985"/>
            <a:ext cx="676190" cy="2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253755-9B59-DDBE-C6BC-0DDE1717A7AE}"/>
              </a:ext>
            </a:extLst>
          </p:cNvPr>
          <p:cNvSpPr/>
          <p:nvPr/>
        </p:nvSpPr>
        <p:spPr bwMode="white">
          <a:xfrm>
            <a:off x="6096000" y="1772817"/>
            <a:ext cx="504056" cy="61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3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3AB58-8536-3512-CF1D-32B6CC690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69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57D180-D0C7-C24D-AC02-CF735FCD3C07}"/>
              </a:ext>
            </a:extLst>
          </p:cNvPr>
          <p:cNvSpPr/>
          <p:nvPr/>
        </p:nvSpPr>
        <p:spPr bwMode="white">
          <a:xfrm>
            <a:off x="681904" y="1000635"/>
            <a:ext cx="5000000" cy="41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F413BA-DE71-D07E-AE42-935D0562B821}"/>
              </a:ext>
            </a:extLst>
          </p:cNvPr>
          <p:cNvSpPr/>
          <p:nvPr/>
        </p:nvSpPr>
        <p:spPr bwMode="white">
          <a:xfrm>
            <a:off x="885582" y="1516893"/>
            <a:ext cx="5000000" cy="41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46F75-59A4-66FE-B047-1F49F6BE3589}"/>
              </a:ext>
            </a:extLst>
          </p:cNvPr>
          <p:cNvSpPr/>
          <p:nvPr/>
        </p:nvSpPr>
        <p:spPr bwMode="white">
          <a:xfrm>
            <a:off x="885582" y="1847072"/>
            <a:ext cx="5000000" cy="41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2EF38D-19B6-E320-7CFB-2B66A9305DFA}"/>
              </a:ext>
            </a:extLst>
          </p:cNvPr>
          <p:cNvSpPr/>
          <p:nvPr/>
        </p:nvSpPr>
        <p:spPr bwMode="white">
          <a:xfrm>
            <a:off x="885582" y="2280387"/>
            <a:ext cx="5000000" cy="30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1CA246-7460-AF63-C9BB-25D8EE06B454}"/>
              </a:ext>
            </a:extLst>
          </p:cNvPr>
          <p:cNvSpPr/>
          <p:nvPr/>
        </p:nvSpPr>
        <p:spPr bwMode="white">
          <a:xfrm>
            <a:off x="983432" y="2676307"/>
            <a:ext cx="5000000" cy="30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4D496-D2A6-35EF-23AA-8FCBE1A4C14A}"/>
              </a:ext>
            </a:extLst>
          </p:cNvPr>
          <p:cNvSpPr/>
          <p:nvPr/>
        </p:nvSpPr>
        <p:spPr bwMode="white">
          <a:xfrm>
            <a:off x="885582" y="3064869"/>
            <a:ext cx="5000000" cy="30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7CD336-3AC1-3DF3-32D6-2EA8ECC732A9}"/>
              </a:ext>
            </a:extLst>
          </p:cNvPr>
          <p:cNvSpPr/>
          <p:nvPr/>
        </p:nvSpPr>
        <p:spPr bwMode="white">
          <a:xfrm>
            <a:off x="767408" y="3453222"/>
            <a:ext cx="5000000" cy="30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F99D32-D44A-E512-9E80-72DA584D27DE}"/>
              </a:ext>
            </a:extLst>
          </p:cNvPr>
          <p:cNvSpPr/>
          <p:nvPr/>
        </p:nvSpPr>
        <p:spPr bwMode="white">
          <a:xfrm>
            <a:off x="839416" y="3841575"/>
            <a:ext cx="5000000" cy="99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73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42DC7-DD80-5F82-B07E-44BED3AF2B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A6608-2B2A-D581-2986-969639034D8A}"/>
              </a:ext>
            </a:extLst>
          </p:cNvPr>
          <p:cNvSpPr/>
          <p:nvPr/>
        </p:nvSpPr>
        <p:spPr bwMode="white">
          <a:xfrm>
            <a:off x="10662857" y="1565735"/>
            <a:ext cx="209523" cy="20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4E653F-096E-2CC5-34E5-77E266ADB4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295954"/>
            <a:ext cx="5015960" cy="307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271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3C3C6-D9B1-95A4-4886-9FE0E695A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169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5EEB27-0508-5823-F0CA-7EFFA8DB1969}"/>
              </a:ext>
            </a:extLst>
          </p:cNvPr>
          <p:cNvSpPr/>
          <p:nvPr/>
        </p:nvSpPr>
        <p:spPr bwMode="white">
          <a:xfrm>
            <a:off x="10753701" y="1798149"/>
            <a:ext cx="247619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F2C352-FEF0-E810-394D-A77511651F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906512"/>
            <a:ext cx="4510301" cy="288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857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C554B-4628-3FC2-3B60-16A5B7278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03241"/>
            <a:ext cx="10800000" cy="88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E12BB-1053-2B9A-B1F0-1638331ADDCB}"/>
              </a:ext>
            </a:extLst>
          </p:cNvPr>
          <p:cNvSpPr/>
          <p:nvPr/>
        </p:nvSpPr>
        <p:spPr bwMode="white">
          <a:xfrm>
            <a:off x="10725341" y="1642418"/>
            <a:ext cx="228571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33F62E-5BAF-890C-A152-B9507F69A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0800000" cy="71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F77FEFE-C898-339E-D19B-8E327765D8E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276872"/>
            <a:ext cx="4439896" cy="2923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829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22B8A-C768-F795-81C5-ED830AEA2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4FE0A-072F-7151-A3EA-121968AB1235}"/>
              </a:ext>
            </a:extLst>
          </p:cNvPr>
          <p:cNvSpPr/>
          <p:nvPr/>
        </p:nvSpPr>
        <p:spPr bwMode="white">
          <a:xfrm>
            <a:off x="10662857" y="1554538"/>
            <a:ext cx="209523" cy="2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8AA18D-C9FD-F1A1-F1A5-B37D343857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08920"/>
            <a:ext cx="2711704" cy="30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134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06C25-83BC-F0F1-E611-A04F93E9B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68BCE-2320-B38F-9FD8-B2E5D354D47C}"/>
              </a:ext>
            </a:extLst>
          </p:cNvPr>
          <p:cNvSpPr/>
          <p:nvPr/>
        </p:nvSpPr>
        <p:spPr bwMode="white">
          <a:xfrm>
            <a:off x="10624761" y="2421131"/>
            <a:ext cx="257141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BB44BB-E240-1532-FA3C-25102707D6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284984"/>
            <a:ext cx="3935840" cy="302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85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38B53-FB57-20A8-6246-F65EC1008B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2487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F1F71-EA71-0D17-46D9-5FD75E16FC9E}"/>
              </a:ext>
            </a:extLst>
          </p:cNvPr>
          <p:cNvSpPr/>
          <p:nvPr/>
        </p:nvSpPr>
        <p:spPr bwMode="white">
          <a:xfrm>
            <a:off x="8929312" y="1657410"/>
            <a:ext cx="428571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E1B81-1370-AC13-8172-B54E644AF0F7}"/>
              </a:ext>
            </a:extLst>
          </p:cNvPr>
          <p:cNvSpPr/>
          <p:nvPr/>
        </p:nvSpPr>
        <p:spPr bwMode="white">
          <a:xfrm>
            <a:off x="8462646" y="2286439"/>
            <a:ext cx="580952" cy="27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353171-26E0-1563-E13A-DD6AC5FFC2E2}"/>
              </a:ext>
            </a:extLst>
          </p:cNvPr>
          <p:cNvSpPr/>
          <p:nvPr/>
        </p:nvSpPr>
        <p:spPr bwMode="white">
          <a:xfrm>
            <a:off x="9984432" y="2708920"/>
            <a:ext cx="432048" cy="55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7F0A1A-0A9D-2116-5371-F733EC907A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152612"/>
            <a:ext cx="3102379" cy="282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70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