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72" r:id="rId4"/>
    <p:sldId id="368" r:id="rId5"/>
    <p:sldId id="367" r:id="rId6"/>
    <p:sldId id="366" r:id="rId7"/>
    <p:sldId id="363" r:id="rId8"/>
    <p:sldId id="359" r:id="rId9"/>
    <p:sldId id="358" r:id="rId10"/>
    <p:sldId id="357" r:id="rId11"/>
    <p:sldId id="352" r:id="rId12"/>
    <p:sldId id="351" r:id="rId13"/>
    <p:sldId id="350" r:id="rId14"/>
    <p:sldId id="349" r:id="rId15"/>
    <p:sldId id="344" r:id="rId16"/>
    <p:sldId id="343" r:id="rId17"/>
    <p:sldId id="342" r:id="rId18"/>
    <p:sldId id="341" r:id="rId19"/>
    <p:sldId id="340" r:id="rId20"/>
    <p:sldId id="338" r:id="rId21"/>
    <p:sldId id="336" r:id="rId22"/>
    <p:sldId id="335" r:id="rId23"/>
    <p:sldId id="334" r:id="rId24"/>
    <p:sldId id="333" r:id="rId25"/>
    <p:sldId id="332" r:id="rId26"/>
    <p:sldId id="331" r:id="rId27"/>
    <p:sldId id="329" r:id="rId28"/>
    <p:sldId id="328" r:id="rId29"/>
    <p:sldId id="326" r:id="rId30"/>
    <p:sldId id="325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7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54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7E4C149-31EC-03EC-280C-E67A63685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126" y="2943157"/>
            <a:ext cx="7687748" cy="9716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1C504-A120-766A-4C34-69ABE6F678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1116016"/>
            <a:ext cx="10800000" cy="2367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88FC87-909E-659A-4E8A-09F682B4C0BA}"/>
              </a:ext>
            </a:extLst>
          </p:cNvPr>
          <p:cNvSpPr/>
          <p:nvPr/>
        </p:nvSpPr>
        <p:spPr bwMode="white">
          <a:xfrm>
            <a:off x="9526500" y="1650566"/>
            <a:ext cx="323809" cy="21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44E746-D033-295B-FF02-98E761524682}"/>
              </a:ext>
            </a:extLst>
          </p:cNvPr>
          <p:cNvSpPr/>
          <p:nvPr/>
        </p:nvSpPr>
        <p:spPr bwMode="white">
          <a:xfrm>
            <a:off x="10259832" y="1988840"/>
            <a:ext cx="1164759" cy="60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D937AA-6214-02B0-100B-B98CD5EA41DB}"/>
              </a:ext>
            </a:extLst>
          </p:cNvPr>
          <p:cNvSpPr/>
          <p:nvPr/>
        </p:nvSpPr>
        <p:spPr bwMode="white">
          <a:xfrm>
            <a:off x="1336024" y="2824667"/>
            <a:ext cx="4590476" cy="50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4A7379-3126-587B-0C4F-CFB4345E70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140" y="3360559"/>
            <a:ext cx="3120360" cy="2618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700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3D520-3238-A539-00E4-AD271DFBA1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95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4AF838-1243-B0F9-2D0F-75F1D3DFFC8C}"/>
              </a:ext>
            </a:extLst>
          </p:cNvPr>
          <p:cNvSpPr/>
          <p:nvPr/>
        </p:nvSpPr>
        <p:spPr bwMode="white">
          <a:xfrm>
            <a:off x="1506082" y="1577188"/>
            <a:ext cx="3247619" cy="26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FDCEDA7-C0E7-6356-37B0-B9DF2389BD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2239920"/>
            <a:ext cx="3641558" cy="2378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293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95FB8-40D1-7064-2887-E8170E5046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800000" cy="149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47D5D6-3A4F-E526-9146-43A305A5F754}"/>
              </a:ext>
            </a:extLst>
          </p:cNvPr>
          <p:cNvSpPr/>
          <p:nvPr/>
        </p:nvSpPr>
        <p:spPr bwMode="white">
          <a:xfrm>
            <a:off x="1703512" y="1844932"/>
            <a:ext cx="504056" cy="5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5A6F936-6A82-FB92-49DB-B9C6319F34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1844932"/>
            <a:ext cx="3287768" cy="2591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14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933762-C03F-72D5-F445-EF5FE595F0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60" y="1070392"/>
            <a:ext cx="10800000" cy="742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D4D50E-38BF-4496-05C0-4C94A19006C7}"/>
              </a:ext>
            </a:extLst>
          </p:cNvPr>
          <p:cNvSpPr/>
          <p:nvPr/>
        </p:nvSpPr>
        <p:spPr bwMode="white">
          <a:xfrm>
            <a:off x="9912424" y="980728"/>
            <a:ext cx="504056" cy="67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3F3C856-AB2D-8E5C-2DC6-46C10980A2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159240"/>
            <a:ext cx="3624104" cy="2539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278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2C98A7-6637-7426-CC10-F12270B0FF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1115802"/>
            <a:ext cx="10800000" cy="368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54AA134-30A2-23D1-6B36-165F525D02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84784"/>
            <a:ext cx="10800000" cy="1011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C87358-84BA-3235-2E3F-2CFC4A5FE064}"/>
              </a:ext>
            </a:extLst>
          </p:cNvPr>
          <p:cNvSpPr/>
          <p:nvPr/>
        </p:nvSpPr>
        <p:spPr bwMode="white">
          <a:xfrm>
            <a:off x="5799456" y="2133730"/>
            <a:ext cx="457142" cy="20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983432E-01FB-C4D7-C95E-97B0767CB20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988" y="2420888"/>
            <a:ext cx="5592024" cy="2884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475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03FED-9464-39B6-4F7B-F270DBF3EF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121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72263C-706C-448C-DC8B-EDB447C8DDED}"/>
              </a:ext>
            </a:extLst>
          </p:cNvPr>
          <p:cNvSpPr/>
          <p:nvPr/>
        </p:nvSpPr>
        <p:spPr bwMode="white">
          <a:xfrm>
            <a:off x="5303912" y="1556792"/>
            <a:ext cx="432048" cy="56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9324D4A-4C45-7B75-2880-029C09BC47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84" y="2556255"/>
            <a:ext cx="3287768" cy="2686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083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26D943-8832-0454-D0B7-FD63B33343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1662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E53C21-9CEF-6454-3696-3CA4137556AA}"/>
              </a:ext>
            </a:extLst>
          </p:cNvPr>
          <p:cNvSpPr/>
          <p:nvPr/>
        </p:nvSpPr>
        <p:spPr bwMode="white">
          <a:xfrm>
            <a:off x="9595979" y="2371266"/>
            <a:ext cx="1152380" cy="23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2CAA99-35CD-27D6-E634-5606B2F9D0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061951"/>
            <a:ext cx="5808048" cy="2921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158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7541C-5236-69BF-2395-4A0C6B1341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90728"/>
            <a:ext cx="10800000" cy="233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69AA4C-3EA6-AC65-E02A-9F6A4502396F}"/>
              </a:ext>
            </a:extLst>
          </p:cNvPr>
          <p:cNvSpPr/>
          <p:nvPr/>
        </p:nvSpPr>
        <p:spPr bwMode="white">
          <a:xfrm>
            <a:off x="1229892" y="1997405"/>
            <a:ext cx="6076190" cy="27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104ADF1-7220-2440-34F4-41EE380369BA}"/>
              </a:ext>
            </a:extLst>
          </p:cNvPr>
          <p:cNvSpPr/>
          <p:nvPr/>
        </p:nvSpPr>
        <p:spPr bwMode="white">
          <a:xfrm>
            <a:off x="1223290" y="2423173"/>
            <a:ext cx="6076190" cy="27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E0C5F3-9C09-269B-D2A9-5E78F658ACD8}"/>
              </a:ext>
            </a:extLst>
          </p:cNvPr>
          <p:cNvSpPr/>
          <p:nvPr/>
        </p:nvSpPr>
        <p:spPr bwMode="white">
          <a:xfrm>
            <a:off x="1238431" y="2786352"/>
            <a:ext cx="6076190" cy="27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43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32ADB-942B-1CEE-3589-6B3ABCE060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4083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32D416-507F-EE6F-8781-9FF2E63CD491}"/>
              </a:ext>
            </a:extLst>
          </p:cNvPr>
          <p:cNvSpPr/>
          <p:nvPr/>
        </p:nvSpPr>
        <p:spPr bwMode="white">
          <a:xfrm>
            <a:off x="1157884" y="2035493"/>
            <a:ext cx="3923809" cy="24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DBE5E54-F7BF-172D-F25A-B3D07D412EFC}"/>
              </a:ext>
            </a:extLst>
          </p:cNvPr>
          <p:cNvSpPr/>
          <p:nvPr/>
        </p:nvSpPr>
        <p:spPr bwMode="white">
          <a:xfrm>
            <a:off x="1157883" y="2420888"/>
            <a:ext cx="3923809" cy="24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907488-4331-8089-40DE-374F4BEEF6A1}"/>
              </a:ext>
            </a:extLst>
          </p:cNvPr>
          <p:cNvSpPr/>
          <p:nvPr/>
        </p:nvSpPr>
        <p:spPr bwMode="white">
          <a:xfrm>
            <a:off x="1154148" y="2775677"/>
            <a:ext cx="3923809" cy="24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D17963-68D6-4BDD-B67B-5F401ED326A1}"/>
              </a:ext>
            </a:extLst>
          </p:cNvPr>
          <p:cNvSpPr/>
          <p:nvPr/>
        </p:nvSpPr>
        <p:spPr bwMode="white">
          <a:xfrm>
            <a:off x="1199456" y="3187620"/>
            <a:ext cx="3923809" cy="6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5A0C30-5951-EEF9-365D-82E73900F54F}"/>
              </a:ext>
            </a:extLst>
          </p:cNvPr>
          <p:cNvSpPr/>
          <p:nvPr/>
        </p:nvSpPr>
        <p:spPr bwMode="white">
          <a:xfrm>
            <a:off x="1124633" y="3840943"/>
            <a:ext cx="3923809" cy="54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DD75FD-37C0-FD56-6F24-97E73B9F636B}"/>
              </a:ext>
            </a:extLst>
          </p:cNvPr>
          <p:cNvSpPr/>
          <p:nvPr/>
        </p:nvSpPr>
        <p:spPr bwMode="white">
          <a:xfrm>
            <a:off x="983432" y="4492236"/>
            <a:ext cx="3923809" cy="24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9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D2E41-04A2-4259-BD95-D0FF98539E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95ACBE-AF1D-900C-EEF5-B3AA250D9BD4}"/>
              </a:ext>
            </a:extLst>
          </p:cNvPr>
          <p:cNvSpPr/>
          <p:nvPr/>
        </p:nvSpPr>
        <p:spPr bwMode="white">
          <a:xfrm>
            <a:off x="1129523" y="3253107"/>
            <a:ext cx="4828571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B145AF9-904C-7F6A-F279-34F9CFBE1A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2001" y="1916833"/>
            <a:ext cx="2586568" cy="258656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89B7BC-1EC7-92C5-D720-4D2283A5C335}"/>
              </a:ext>
            </a:extLst>
          </p:cNvPr>
          <p:cNvSpPr/>
          <p:nvPr/>
        </p:nvSpPr>
        <p:spPr bwMode="white">
          <a:xfrm>
            <a:off x="1112662" y="3638508"/>
            <a:ext cx="4828571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5D1D0C-2CD5-61D8-4E6D-926D757E2138}"/>
              </a:ext>
            </a:extLst>
          </p:cNvPr>
          <p:cNvSpPr/>
          <p:nvPr/>
        </p:nvSpPr>
        <p:spPr bwMode="white">
          <a:xfrm>
            <a:off x="1055440" y="3979703"/>
            <a:ext cx="5112568" cy="33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04969BE-ED93-5659-50E0-6A80B11B3E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6" y="4365104"/>
            <a:ext cx="10800000" cy="1662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69E95F-1E6B-669E-617D-09FC27B95D83}"/>
              </a:ext>
            </a:extLst>
          </p:cNvPr>
          <p:cNvSpPr/>
          <p:nvPr/>
        </p:nvSpPr>
        <p:spPr bwMode="white">
          <a:xfrm>
            <a:off x="1129523" y="4503401"/>
            <a:ext cx="4828571" cy="51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13BE67-46B2-8D78-F54E-AA3C5BFA6F68}"/>
              </a:ext>
            </a:extLst>
          </p:cNvPr>
          <p:cNvSpPr/>
          <p:nvPr/>
        </p:nvSpPr>
        <p:spPr bwMode="white">
          <a:xfrm>
            <a:off x="1055440" y="5115220"/>
            <a:ext cx="4828571" cy="6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98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F7517-CE99-4258-8815-D44FA22316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D3D8FC-2A13-51B0-F73A-4E016A5CA85B}"/>
              </a:ext>
            </a:extLst>
          </p:cNvPr>
          <p:cNvSpPr/>
          <p:nvPr/>
        </p:nvSpPr>
        <p:spPr bwMode="white">
          <a:xfrm>
            <a:off x="10662857" y="1105692"/>
            <a:ext cx="209523" cy="20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F68236-379D-0267-BE6A-3911225C7D7B}"/>
              </a:ext>
            </a:extLst>
          </p:cNvPr>
          <p:cNvSpPr/>
          <p:nvPr/>
        </p:nvSpPr>
        <p:spPr bwMode="white">
          <a:xfrm>
            <a:off x="10634285" y="2757753"/>
            <a:ext cx="257142" cy="20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C63F9D-5F49-1E11-0D07-774CF40AF3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84"/>
            <a:ext cx="10800000" cy="218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BFE12E5-E9E6-1F45-6FF9-6661FF9622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068960"/>
            <a:ext cx="10800000" cy="373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39CD37-D0EB-9581-178F-F0AA15A0248B}"/>
              </a:ext>
            </a:extLst>
          </p:cNvPr>
          <p:cNvSpPr/>
          <p:nvPr/>
        </p:nvSpPr>
        <p:spPr bwMode="white">
          <a:xfrm>
            <a:off x="1055440" y="3068960"/>
            <a:ext cx="67687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D4F1B1-04A1-01A6-6157-8AC96779005A}"/>
              </a:ext>
            </a:extLst>
          </p:cNvPr>
          <p:cNvSpPr/>
          <p:nvPr/>
        </p:nvSpPr>
        <p:spPr bwMode="white">
          <a:xfrm>
            <a:off x="1055440" y="3573016"/>
            <a:ext cx="67687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317502-FC6E-B263-5AC1-0B4E6A1349D8}"/>
              </a:ext>
            </a:extLst>
          </p:cNvPr>
          <p:cNvSpPr/>
          <p:nvPr/>
        </p:nvSpPr>
        <p:spPr bwMode="white">
          <a:xfrm>
            <a:off x="1127448" y="4149080"/>
            <a:ext cx="67687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8D4FAA-E185-329D-C23E-F5291CA91D3D}"/>
              </a:ext>
            </a:extLst>
          </p:cNvPr>
          <p:cNvSpPr/>
          <p:nvPr/>
        </p:nvSpPr>
        <p:spPr bwMode="white">
          <a:xfrm>
            <a:off x="1041492" y="4545124"/>
            <a:ext cx="67687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0A78C7-EEBE-1D24-7D68-A010061EF8D3}"/>
              </a:ext>
            </a:extLst>
          </p:cNvPr>
          <p:cNvSpPr/>
          <p:nvPr/>
        </p:nvSpPr>
        <p:spPr bwMode="white">
          <a:xfrm>
            <a:off x="983432" y="4916600"/>
            <a:ext cx="6768752" cy="60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14F774-8219-F446-8F12-7DABA3892A1A}"/>
              </a:ext>
            </a:extLst>
          </p:cNvPr>
          <p:cNvSpPr/>
          <p:nvPr/>
        </p:nvSpPr>
        <p:spPr bwMode="white">
          <a:xfrm>
            <a:off x="839416" y="5625244"/>
            <a:ext cx="6768752" cy="60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512D94-596C-45CA-07F8-982CD0395A6F}"/>
              </a:ext>
            </a:extLst>
          </p:cNvPr>
          <p:cNvSpPr/>
          <p:nvPr/>
        </p:nvSpPr>
        <p:spPr bwMode="white">
          <a:xfrm>
            <a:off x="1152382" y="6278187"/>
            <a:ext cx="8327993" cy="48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00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F6C260-EACC-7446-2A70-F69FDE3BC3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5C6F5B-EE54-2772-056E-EC7BFBB43D96}"/>
              </a:ext>
            </a:extLst>
          </p:cNvPr>
          <p:cNvSpPr/>
          <p:nvPr/>
        </p:nvSpPr>
        <p:spPr bwMode="white">
          <a:xfrm>
            <a:off x="1120000" y="3029193"/>
            <a:ext cx="2552380" cy="25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5B2EFFE-4CE0-A5F8-B31D-169122962A5A}"/>
              </a:ext>
            </a:extLst>
          </p:cNvPr>
          <p:cNvSpPr/>
          <p:nvPr/>
        </p:nvSpPr>
        <p:spPr bwMode="white">
          <a:xfrm>
            <a:off x="1155101" y="3445121"/>
            <a:ext cx="1772547" cy="48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F1588E-DC02-9BDC-581D-2E142ABC61EB}"/>
              </a:ext>
            </a:extLst>
          </p:cNvPr>
          <p:cNvSpPr/>
          <p:nvPr/>
        </p:nvSpPr>
        <p:spPr bwMode="white">
          <a:xfrm>
            <a:off x="2928368" y="3429000"/>
            <a:ext cx="1772547" cy="48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71F33C-9C56-EE4F-FCCB-D0EAD2C29F11}"/>
              </a:ext>
            </a:extLst>
          </p:cNvPr>
          <p:cNvSpPr/>
          <p:nvPr/>
        </p:nvSpPr>
        <p:spPr bwMode="white">
          <a:xfrm>
            <a:off x="1113777" y="4093193"/>
            <a:ext cx="1772547" cy="25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52B8D8-AB62-4A78-0411-9FD1AC352092}"/>
              </a:ext>
            </a:extLst>
          </p:cNvPr>
          <p:cNvSpPr/>
          <p:nvPr/>
        </p:nvSpPr>
        <p:spPr bwMode="white">
          <a:xfrm>
            <a:off x="1102650" y="4470212"/>
            <a:ext cx="1772547" cy="25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D27F18-B869-7B91-6635-99D7F413B3AF}"/>
              </a:ext>
            </a:extLst>
          </p:cNvPr>
          <p:cNvSpPr/>
          <p:nvPr/>
        </p:nvSpPr>
        <p:spPr bwMode="white">
          <a:xfrm>
            <a:off x="1194717" y="4851281"/>
            <a:ext cx="2092971" cy="25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7AC019F-E02F-A849-3EE9-141519F95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2964153"/>
            <a:ext cx="1424186" cy="186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75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6CC749-8198-91C2-8B1C-DB40C1406D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0800000" cy="3287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CD22A93-AA47-0782-5269-EEFBE5CED136}"/>
              </a:ext>
            </a:extLst>
          </p:cNvPr>
          <p:cNvSpPr/>
          <p:nvPr/>
        </p:nvSpPr>
        <p:spPr bwMode="white">
          <a:xfrm>
            <a:off x="917475" y="1196752"/>
            <a:ext cx="546655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E5B0B7B-077C-5E46-410B-FF3337B3D8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628800"/>
            <a:ext cx="1424186" cy="186716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25816F5-651E-2A80-A4C0-3C476E8202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9183" y="1628800"/>
            <a:ext cx="1598226" cy="201622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EDFEB6-C5FA-83B4-5DA0-C6A109ADB9E9}"/>
              </a:ext>
            </a:extLst>
          </p:cNvPr>
          <p:cNvSpPr/>
          <p:nvPr/>
        </p:nvSpPr>
        <p:spPr bwMode="white">
          <a:xfrm>
            <a:off x="844867" y="1556792"/>
            <a:ext cx="546655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3C00CE-65DE-8719-1B69-542AC797D30C}"/>
              </a:ext>
            </a:extLst>
          </p:cNvPr>
          <p:cNvSpPr/>
          <p:nvPr/>
        </p:nvSpPr>
        <p:spPr bwMode="white">
          <a:xfrm>
            <a:off x="852979" y="1910346"/>
            <a:ext cx="546655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8E9798-6C09-0965-212E-ED0702D62EF4}"/>
              </a:ext>
            </a:extLst>
          </p:cNvPr>
          <p:cNvSpPr/>
          <p:nvPr/>
        </p:nvSpPr>
        <p:spPr bwMode="white">
          <a:xfrm>
            <a:off x="870987" y="2335069"/>
            <a:ext cx="546655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CB0A6E-21FC-54E6-EA8E-965391D36BE8}"/>
              </a:ext>
            </a:extLst>
          </p:cNvPr>
          <p:cNvSpPr/>
          <p:nvPr/>
        </p:nvSpPr>
        <p:spPr bwMode="white">
          <a:xfrm>
            <a:off x="926821" y="2708921"/>
            <a:ext cx="113673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BEA6F0-88BD-6ECA-85A6-3E39A7BF26E0}"/>
              </a:ext>
            </a:extLst>
          </p:cNvPr>
          <p:cNvSpPr/>
          <p:nvPr/>
        </p:nvSpPr>
        <p:spPr bwMode="white">
          <a:xfrm>
            <a:off x="2097445" y="2615776"/>
            <a:ext cx="546655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629D22B-84F0-3DFC-15EA-5024E8BB28FD}"/>
              </a:ext>
            </a:extLst>
          </p:cNvPr>
          <p:cNvSpPr/>
          <p:nvPr/>
        </p:nvSpPr>
        <p:spPr bwMode="white">
          <a:xfrm>
            <a:off x="917474" y="3144331"/>
            <a:ext cx="117997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E013094-73C8-43F2-B232-77B4C8C61CA8}"/>
              </a:ext>
            </a:extLst>
          </p:cNvPr>
          <p:cNvSpPr/>
          <p:nvPr/>
        </p:nvSpPr>
        <p:spPr bwMode="white">
          <a:xfrm>
            <a:off x="2163600" y="3016440"/>
            <a:ext cx="5466557" cy="55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24C8BC8-85A3-96AB-B16C-57912AAF6F14}"/>
              </a:ext>
            </a:extLst>
          </p:cNvPr>
          <p:cNvSpPr/>
          <p:nvPr/>
        </p:nvSpPr>
        <p:spPr bwMode="white">
          <a:xfrm>
            <a:off x="695400" y="3645025"/>
            <a:ext cx="546655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EE7CBD1-B820-DB70-CFB7-CEA742A7EDFE}"/>
              </a:ext>
            </a:extLst>
          </p:cNvPr>
          <p:cNvSpPr/>
          <p:nvPr/>
        </p:nvSpPr>
        <p:spPr bwMode="white">
          <a:xfrm>
            <a:off x="767408" y="4048719"/>
            <a:ext cx="546655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18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C5D113-AB85-AA90-D137-3690DB8567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5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94CE89-5123-95C6-598B-37A9882BE0E6}"/>
              </a:ext>
            </a:extLst>
          </p:cNvPr>
          <p:cNvSpPr/>
          <p:nvPr/>
        </p:nvSpPr>
        <p:spPr bwMode="white">
          <a:xfrm>
            <a:off x="1139047" y="2804495"/>
            <a:ext cx="4361904" cy="3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9D8D16C-D029-9B56-E6F8-59E83EBE6D23}"/>
              </a:ext>
            </a:extLst>
          </p:cNvPr>
          <p:cNvSpPr/>
          <p:nvPr/>
        </p:nvSpPr>
        <p:spPr bwMode="white">
          <a:xfrm>
            <a:off x="1109129" y="3145974"/>
            <a:ext cx="4361904" cy="3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B93794-B73E-A95C-E3B5-A50008B3B63D}"/>
              </a:ext>
            </a:extLst>
          </p:cNvPr>
          <p:cNvSpPr/>
          <p:nvPr/>
        </p:nvSpPr>
        <p:spPr bwMode="white">
          <a:xfrm>
            <a:off x="1055440" y="3569929"/>
            <a:ext cx="4361904" cy="3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D2E94F-80FB-416C-EB0C-4F82A61482CF}"/>
              </a:ext>
            </a:extLst>
          </p:cNvPr>
          <p:cNvSpPr/>
          <p:nvPr/>
        </p:nvSpPr>
        <p:spPr bwMode="white">
          <a:xfrm>
            <a:off x="1055440" y="3972188"/>
            <a:ext cx="4361904" cy="3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C23954-0F97-32E5-C0B9-CE444E50579C}"/>
              </a:ext>
            </a:extLst>
          </p:cNvPr>
          <p:cNvSpPr/>
          <p:nvPr/>
        </p:nvSpPr>
        <p:spPr bwMode="white">
          <a:xfrm>
            <a:off x="1126648" y="4341553"/>
            <a:ext cx="4361904" cy="3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65FF0D-A36A-BCAC-0FEE-C2A40D5451C4}"/>
              </a:ext>
            </a:extLst>
          </p:cNvPr>
          <p:cNvSpPr/>
          <p:nvPr/>
        </p:nvSpPr>
        <p:spPr bwMode="white">
          <a:xfrm>
            <a:off x="1167608" y="4710918"/>
            <a:ext cx="4361904" cy="3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34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BDA42F-0902-54EB-11C3-E92BE1FD7F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0800000" cy="3532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0E70715-7AFC-30E0-EC8C-E26550F8D5E2}"/>
              </a:ext>
            </a:extLst>
          </p:cNvPr>
          <p:cNvSpPr/>
          <p:nvPr/>
        </p:nvSpPr>
        <p:spPr bwMode="white">
          <a:xfrm>
            <a:off x="911424" y="1196752"/>
            <a:ext cx="5472608" cy="3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E575D5-D527-081B-FC78-E63576362A08}"/>
              </a:ext>
            </a:extLst>
          </p:cNvPr>
          <p:cNvSpPr/>
          <p:nvPr/>
        </p:nvSpPr>
        <p:spPr bwMode="white">
          <a:xfrm>
            <a:off x="839416" y="1700808"/>
            <a:ext cx="4361904" cy="3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C36E05-DDB7-F600-7BD3-F1C1127E1CD6}"/>
              </a:ext>
            </a:extLst>
          </p:cNvPr>
          <p:cNvSpPr/>
          <p:nvPr/>
        </p:nvSpPr>
        <p:spPr bwMode="white">
          <a:xfrm>
            <a:off x="1016092" y="2037281"/>
            <a:ext cx="4361904" cy="3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65879F-543E-9E5F-9121-76CDF5FE1340}"/>
              </a:ext>
            </a:extLst>
          </p:cNvPr>
          <p:cNvSpPr/>
          <p:nvPr/>
        </p:nvSpPr>
        <p:spPr bwMode="white">
          <a:xfrm>
            <a:off x="979271" y="2492896"/>
            <a:ext cx="4361904" cy="3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A7DBFC-D9D9-9933-54F3-93194B871563}"/>
              </a:ext>
            </a:extLst>
          </p:cNvPr>
          <p:cNvSpPr/>
          <p:nvPr/>
        </p:nvSpPr>
        <p:spPr bwMode="white">
          <a:xfrm>
            <a:off x="1016092" y="2887362"/>
            <a:ext cx="4361904" cy="3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4C4642-97AA-DC8F-B23D-AFA80CF0836B}"/>
              </a:ext>
            </a:extLst>
          </p:cNvPr>
          <p:cNvSpPr/>
          <p:nvPr/>
        </p:nvSpPr>
        <p:spPr bwMode="white">
          <a:xfrm>
            <a:off x="1004159" y="3187140"/>
            <a:ext cx="4361904" cy="3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C4B6D9-2FDB-0B3C-4905-256360F1C331}"/>
              </a:ext>
            </a:extLst>
          </p:cNvPr>
          <p:cNvSpPr/>
          <p:nvPr/>
        </p:nvSpPr>
        <p:spPr bwMode="white">
          <a:xfrm>
            <a:off x="839416" y="3639962"/>
            <a:ext cx="5688632" cy="3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342EE1-381F-E821-8194-2EE82F3E708A}"/>
              </a:ext>
            </a:extLst>
          </p:cNvPr>
          <p:cNvSpPr/>
          <p:nvPr/>
        </p:nvSpPr>
        <p:spPr bwMode="white">
          <a:xfrm>
            <a:off x="1026266" y="3997733"/>
            <a:ext cx="4361904" cy="3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8177D9-3559-42F0-6CC5-B068297D6218}"/>
              </a:ext>
            </a:extLst>
          </p:cNvPr>
          <p:cNvSpPr/>
          <p:nvPr/>
        </p:nvSpPr>
        <p:spPr bwMode="white">
          <a:xfrm>
            <a:off x="1016092" y="4450555"/>
            <a:ext cx="8454110" cy="3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21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43E6E-39AB-BABF-B376-BA5C085BDA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7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A42233-E498-CBB5-A86C-FDB96546D8CE}"/>
              </a:ext>
            </a:extLst>
          </p:cNvPr>
          <p:cNvSpPr/>
          <p:nvPr/>
        </p:nvSpPr>
        <p:spPr bwMode="white">
          <a:xfrm>
            <a:off x="2615238" y="2537555"/>
            <a:ext cx="384418" cy="53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B5EB945-0F9C-1C8C-6506-B2D7FCF2D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861048"/>
            <a:ext cx="2487493" cy="172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67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4821B4-7113-7C34-1588-F6E4725C70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45" y="881044"/>
            <a:ext cx="10800000" cy="3412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DCC306-3BC0-E413-0627-EE1291F12F61}"/>
              </a:ext>
            </a:extLst>
          </p:cNvPr>
          <p:cNvSpPr/>
          <p:nvPr/>
        </p:nvSpPr>
        <p:spPr bwMode="white">
          <a:xfrm>
            <a:off x="623392" y="3737478"/>
            <a:ext cx="5936844" cy="55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A03970-56FF-872D-2B00-59798D910E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293096"/>
            <a:ext cx="10800000" cy="218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47C171-8388-270E-8F7C-1025DF726A55}"/>
              </a:ext>
            </a:extLst>
          </p:cNvPr>
          <p:cNvSpPr/>
          <p:nvPr/>
        </p:nvSpPr>
        <p:spPr bwMode="white">
          <a:xfrm>
            <a:off x="839416" y="2348880"/>
            <a:ext cx="1584176" cy="55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C8EAE2-D0FD-00A2-5A79-AE7A1A084855}"/>
              </a:ext>
            </a:extLst>
          </p:cNvPr>
          <p:cNvSpPr/>
          <p:nvPr/>
        </p:nvSpPr>
        <p:spPr bwMode="white">
          <a:xfrm>
            <a:off x="2449263" y="2365330"/>
            <a:ext cx="4424676" cy="55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C2C6E6-20CD-07E4-26D9-B1EC3743D319}"/>
              </a:ext>
            </a:extLst>
          </p:cNvPr>
          <p:cNvSpPr/>
          <p:nvPr/>
        </p:nvSpPr>
        <p:spPr bwMode="white">
          <a:xfrm>
            <a:off x="578255" y="3030187"/>
            <a:ext cx="5936844" cy="55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49B769-467E-5FC8-EDA0-FF8C1A00086C}"/>
              </a:ext>
            </a:extLst>
          </p:cNvPr>
          <p:cNvSpPr/>
          <p:nvPr/>
        </p:nvSpPr>
        <p:spPr bwMode="white">
          <a:xfrm>
            <a:off x="813744" y="1701977"/>
            <a:ext cx="6146351" cy="55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30B8FA-9B82-03F2-FACB-31BE25E6D9E1}"/>
              </a:ext>
            </a:extLst>
          </p:cNvPr>
          <p:cNvSpPr/>
          <p:nvPr/>
        </p:nvSpPr>
        <p:spPr bwMode="white">
          <a:xfrm>
            <a:off x="623392" y="4415978"/>
            <a:ext cx="5936844" cy="55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ADAA24-6E1B-4679-9752-8750032A9E80}"/>
              </a:ext>
            </a:extLst>
          </p:cNvPr>
          <p:cNvSpPr/>
          <p:nvPr/>
        </p:nvSpPr>
        <p:spPr bwMode="white">
          <a:xfrm>
            <a:off x="839416" y="5094478"/>
            <a:ext cx="5936844" cy="55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20F313-480D-4801-7126-E9169DBAD9B2}"/>
              </a:ext>
            </a:extLst>
          </p:cNvPr>
          <p:cNvSpPr/>
          <p:nvPr/>
        </p:nvSpPr>
        <p:spPr bwMode="white">
          <a:xfrm>
            <a:off x="839416" y="5772979"/>
            <a:ext cx="5936844" cy="32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DC7D48-062F-B0AD-7DDA-71D36B0C1D94}"/>
              </a:ext>
            </a:extLst>
          </p:cNvPr>
          <p:cNvSpPr/>
          <p:nvPr/>
        </p:nvSpPr>
        <p:spPr bwMode="white">
          <a:xfrm>
            <a:off x="839416" y="6172397"/>
            <a:ext cx="5936844" cy="32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46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60BCD4-3900-2419-830C-0C773F926F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68760"/>
            <a:ext cx="10800000" cy="325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8011651-5884-0280-7C77-D5B6D3E5F31D}"/>
              </a:ext>
            </a:extLst>
          </p:cNvPr>
          <p:cNvSpPr/>
          <p:nvPr/>
        </p:nvSpPr>
        <p:spPr bwMode="white">
          <a:xfrm>
            <a:off x="1112648" y="1412776"/>
            <a:ext cx="59368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073DA8-A1AA-04E9-44ED-2544F99AECFD}"/>
              </a:ext>
            </a:extLst>
          </p:cNvPr>
          <p:cNvSpPr/>
          <p:nvPr/>
        </p:nvSpPr>
        <p:spPr bwMode="white">
          <a:xfrm>
            <a:off x="1055440" y="1988840"/>
            <a:ext cx="59368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C8BC0E-0FE1-2618-4EFE-FC4EE39475D7}"/>
              </a:ext>
            </a:extLst>
          </p:cNvPr>
          <p:cNvSpPr/>
          <p:nvPr/>
        </p:nvSpPr>
        <p:spPr bwMode="white">
          <a:xfrm>
            <a:off x="1090564" y="2643986"/>
            <a:ext cx="5936844" cy="78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47F19F-34C0-4536-375F-C872C3AF8D11}"/>
              </a:ext>
            </a:extLst>
          </p:cNvPr>
          <p:cNvSpPr/>
          <p:nvPr/>
        </p:nvSpPr>
        <p:spPr bwMode="white">
          <a:xfrm>
            <a:off x="1090564" y="3580089"/>
            <a:ext cx="59368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86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A229B4-3876-6860-E6AD-A6D51303A3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27949"/>
            <a:ext cx="10800000" cy="2645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FBA0D8E-8694-065A-0EA8-3662295770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73016"/>
            <a:ext cx="10800000" cy="2815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5F1F94-C2DF-9C96-167D-29F5283B2871}"/>
              </a:ext>
            </a:extLst>
          </p:cNvPr>
          <p:cNvSpPr/>
          <p:nvPr/>
        </p:nvSpPr>
        <p:spPr bwMode="white">
          <a:xfrm>
            <a:off x="983432" y="4309577"/>
            <a:ext cx="5200000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E14C6B-C2A3-A1F6-A662-1A04801ACCBA}"/>
              </a:ext>
            </a:extLst>
          </p:cNvPr>
          <p:cNvSpPr/>
          <p:nvPr/>
        </p:nvSpPr>
        <p:spPr bwMode="white">
          <a:xfrm>
            <a:off x="1127448" y="4699705"/>
            <a:ext cx="5200000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77D2F3-568D-D03F-7B8B-702BFFBA0EBF}"/>
              </a:ext>
            </a:extLst>
          </p:cNvPr>
          <p:cNvSpPr/>
          <p:nvPr/>
        </p:nvSpPr>
        <p:spPr bwMode="white">
          <a:xfrm>
            <a:off x="1000169" y="5074123"/>
            <a:ext cx="5200000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07EBC4-8DD7-6E28-1635-883E1E7456C9}"/>
              </a:ext>
            </a:extLst>
          </p:cNvPr>
          <p:cNvSpPr/>
          <p:nvPr/>
        </p:nvSpPr>
        <p:spPr bwMode="white">
          <a:xfrm>
            <a:off x="1155227" y="5448541"/>
            <a:ext cx="1628405" cy="4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C4510F-F922-EC55-2E50-254BA84DECB1}"/>
              </a:ext>
            </a:extLst>
          </p:cNvPr>
          <p:cNvSpPr/>
          <p:nvPr/>
        </p:nvSpPr>
        <p:spPr bwMode="white">
          <a:xfrm>
            <a:off x="2837934" y="5417745"/>
            <a:ext cx="5200000" cy="51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4BBF7F-52D2-976F-0713-4848D9C9CE0B}"/>
              </a:ext>
            </a:extLst>
          </p:cNvPr>
          <p:cNvSpPr/>
          <p:nvPr/>
        </p:nvSpPr>
        <p:spPr bwMode="white">
          <a:xfrm>
            <a:off x="967423" y="6061427"/>
            <a:ext cx="5200000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81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94F76-4D4F-7189-1E4F-7A2532FBD8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0800000" cy="3582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69A5076-0F2F-D4B7-586E-6B2A41A4F39B}"/>
              </a:ext>
            </a:extLst>
          </p:cNvPr>
          <p:cNvSpPr/>
          <p:nvPr/>
        </p:nvSpPr>
        <p:spPr bwMode="white">
          <a:xfrm>
            <a:off x="1071348" y="1124868"/>
            <a:ext cx="5312684" cy="50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D403D6-B000-14C7-697D-000D815559E7}"/>
              </a:ext>
            </a:extLst>
          </p:cNvPr>
          <p:cNvSpPr/>
          <p:nvPr/>
        </p:nvSpPr>
        <p:spPr bwMode="white">
          <a:xfrm>
            <a:off x="1045142" y="1772816"/>
            <a:ext cx="5200000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A4BD4C-F083-B858-7986-27FC106D6313}"/>
              </a:ext>
            </a:extLst>
          </p:cNvPr>
          <p:cNvSpPr/>
          <p:nvPr/>
        </p:nvSpPr>
        <p:spPr bwMode="white">
          <a:xfrm>
            <a:off x="1071348" y="2078399"/>
            <a:ext cx="2000316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65E049-BAC9-BEFE-7E1C-A597186ACBAD}"/>
              </a:ext>
            </a:extLst>
          </p:cNvPr>
          <p:cNvSpPr/>
          <p:nvPr/>
        </p:nvSpPr>
        <p:spPr bwMode="white">
          <a:xfrm>
            <a:off x="3107277" y="2124398"/>
            <a:ext cx="3311768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87D781-34DB-ADAB-C2C2-303ED38023E4}"/>
              </a:ext>
            </a:extLst>
          </p:cNvPr>
          <p:cNvSpPr/>
          <p:nvPr/>
        </p:nvSpPr>
        <p:spPr bwMode="white">
          <a:xfrm>
            <a:off x="1065590" y="2475980"/>
            <a:ext cx="1285994" cy="52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998A1A-E731-3CD6-56E8-21B5CA44D469}"/>
              </a:ext>
            </a:extLst>
          </p:cNvPr>
          <p:cNvSpPr/>
          <p:nvPr/>
        </p:nvSpPr>
        <p:spPr bwMode="white">
          <a:xfrm>
            <a:off x="2369420" y="2427967"/>
            <a:ext cx="5200000" cy="52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28B82D-DEE4-FF04-4E16-86D6BE7FBE42}"/>
              </a:ext>
            </a:extLst>
          </p:cNvPr>
          <p:cNvSpPr/>
          <p:nvPr/>
        </p:nvSpPr>
        <p:spPr bwMode="white">
          <a:xfrm>
            <a:off x="1055440" y="3056306"/>
            <a:ext cx="2016224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A72B54-5EB7-CA64-9901-5528B2236773}"/>
              </a:ext>
            </a:extLst>
          </p:cNvPr>
          <p:cNvSpPr/>
          <p:nvPr/>
        </p:nvSpPr>
        <p:spPr bwMode="white">
          <a:xfrm>
            <a:off x="3119930" y="3076039"/>
            <a:ext cx="2016224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D7EF841-8AA4-37AA-5274-7510043B1296}"/>
              </a:ext>
            </a:extLst>
          </p:cNvPr>
          <p:cNvSpPr/>
          <p:nvPr/>
        </p:nvSpPr>
        <p:spPr bwMode="white">
          <a:xfrm>
            <a:off x="5136154" y="3076039"/>
            <a:ext cx="2016224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195BC83-12D5-3A0F-2E2A-05CFCC6BC39B}"/>
              </a:ext>
            </a:extLst>
          </p:cNvPr>
          <p:cNvSpPr/>
          <p:nvPr/>
        </p:nvSpPr>
        <p:spPr bwMode="white">
          <a:xfrm>
            <a:off x="1074106" y="3456607"/>
            <a:ext cx="2016224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37E58D-A89B-738A-7C10-167115C8E1A2}"/>
              </a:ext>
            </a:extLst>
          </p:cNvPr>
          <p:cNvSpPr/>
          <p:nvPr/>
        </p:nvSpPr>
        <p:spPr bwMode="white">
          <a:xfrm>
            <a:off x="3119930" y="3433998"/>
            <a:ext cx="2016224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F32140A-1C42-2D5E-4189-B1F68D19F985}"/>
              </a:ext>
            </a:extLst>
          </p:cNvPr>
          <p:cNvSpPr/>
          <p:nvPr/>
        </p:nvSpPr>
        <p:spPr bwMode="white">
          <a:xfrm>
            <a:off x="1045142" y="3809986"/>
            <a:ext cx="2170538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1AAB7AE-0BA5-C5B0-1D99-1D65541FCDAA}"/>
              </a:ext>
            </a:extLst>
          </p:cNvPr>
          <p:cNvSpPr/>
          <p:nvPr/>
        </p:nvSpPr>
        <p:spPr bwMode="white">
          <a:xfrm>
            <a:off x="3225978" y="3755632"/>
            <a:ext cx="2365966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A71BDA2-4A8C-8F2A-07E3-A1E6CA46AE9C}"/>
              </a:ext>
            </a:extLst>
          </p:cNvPr>
          <p:cNvSpPr/>
          <p:nvPr/>
        </p:nvSpPr>
        <p:spPr bwMode="white">
          <a:xfrm>
            <a:off x="1071325" y="4122094"/>
            <a:ext cx="2016224" cy="62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20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8F633-0195-10A6-9AE2-CBEC440CF3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1116016"/>
            <a:ext cx="10800000" cy="1401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196629-497E-A165-F8F3-A0FE7ECE45BB}"/>
              </a:ext>
            </a:extLst>
          </p:cNvPr>
          <p:cNvSpPr/>
          <p:nvPr/>
        </p:nvSpPr>
        <p:spPr bwMode="white">
          <a:xfrm>
            <a:off x="10734865" y="1697509"/>
            <a:ext cx="209523" cy="20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A9122CC-0C2E-974F-F7CF-C46068F734F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2636912"/>
            <a:ext cx="4511904" cy="2763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679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5E2F4-F03A-39BE-7C55-E960090341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800000" cy="3926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CC0F6C9-81C9-4900-41E7-35667C3CE6DA}"/>
              </a:ext>
            </a:extLst>
          </p:cNvPr>
          <p:cNvSpPr/>
          <p:nvPr/>
        </p:nvSpPr>
        <p:spPr bwMode="white">
          <a:xfrm>
            <a:off x="911424" y="1124744"/>
            <a:ext cx="25202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F084E3-55D4-2FD9-EDAB-5CAFD651C55C}"/>
              </a:ext>
            </a:extLst>
          </p:cNvPr>
          <p:cNvSpPr/>
          <p:nvPr/>
        </p:nvSpPr>
        <p:spPr bwMode="white">
          <a:xfrm>
            <a:off x="3431704" y="1141225"/>
            <a:ext cx="2016224" cy="55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63F160-C461-1D4E-E444-1F4EF4EF4C73}"/>
              </a:ext>
            </a:extLst>
          </p:cNvPr>
          <p:cNvSpPr/>
          <p:nvPr/>
        </p:nvSpPr>
        <p:spPr bwMode="white">
          <a:xfrm>
            <a:off x="839416" y="1772816"/>
            <a:ext cx="2232248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33A6E2-7946-237E-E1F9-37C921287EF1}"/>
              </a:ext>
            </a:extLst>
          </p:cNvPr>
          <p:cNvSpPr/>
          <p:nvPr/>
        </p:nvSpPr>
        <p:spPr bwMode="white">
          <a:xfrm>
            <a:off x="3143672" y="1772815"/>
            <a:ext cx="2304256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9CE730-4AAA-3C0F-C4C8-9EA795434D9F}"/>
              </a:ext>
            </a:extLst>
          </p:cNvPr>
          <p:cNvSpPr/>
          <p:nvPr/>
        </p:nvSpPr>
        <p:spPr bwMode="white">
          <a:xfrm>
            <a:off x="1008296" y="2116375"/>
            <a:ext cx="2639431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661AEB-32DB-2B9C-9178-9E0360764A2E}"/>
              </a:ext>
            </a:extLst>
          </p:cNvPr>
          <p:cNvSpPr/>
          <p:nvPr/>
        </p:nvSpPr>
        <p:spPr bwMode="white">
          <a:xfrm>
            <a:off x="3701129" y="2116375"/>
            <a:ext cx="2016224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A2F4388-3D34-4A3E-A1C0-692B3B113AE9}"/>
              </a:ext>
            </a:extLst>
          </p:cNvPr>
          <p:cNvSpPr/>
          <p:nvPr/>
        </p:nvSpPr>
        <p:spPr bwMode="white">
          <a:xfrm>
            <a:off x="839416" y="2501039"/>
            <a:ext cx="2016224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04A2A9-19AE-62FD-994A-8164EEE383F8}"/>
              </a:ext>
            </a:extLst>
          </p:cNvPr>
          <p:cNvSpPr/>
          <p:nvPr/>
        </p:nvSpPr>
        <p:spPr bwMode="white">
          <a:xfrm>
            <a:off x="911424" y="2885703"/>
            <a:ext cx="2088232" cy="47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A68E87-9EA0-5130-FD4A-1A0840C750E0}"/>
              </a:ext>
            </a:extLst>
          </p:cNvPr>
          <p:cNvSpPr/>
          <p:nvPr/>
        </p:nvSpPr>
        <p:spPr bwMode="white">
          <a:xfrm>
            <a:off x="3071664" y="2863316"/>
            <a:ext cx="2160240" cy="56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D5FDD04-140D-48A2-8292-5577479DB6CD}"/>
              </a:ext>
            </a:extLst>
          </p:cNvPr>
          <p:cNvSpPr/>
          <p:nvPr/>
        </p:nvSpPr>
        <p:spPr bwMode="white">
          <a:xfrm>
            <a:off x="1019436" y="3424109"/>
            <a:ext cx="2016224" cy="2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461D9F6-3539-D26E-A5B5-1AB2779D9E98}"/>
              </a:ext>
            </a:extLst>
          </p:cNvPr>
          <p:cNvSpPr/>
          <p:nvPr/>
        </p:nvSpPr>
        <p:spPr bwMode="white">
          <a:xfrm>
            <a:off x="911424" y="3854769"/>
            <a:ext cx="2160240" cy="53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6D17A04-E670-D17D-165E-4D3B09430FE0}"/>
              </a:ext>
            </a:extLst>
          </p:cNvPr>
          <p:cNvSpPr/>
          <p:nvPr/>
        </p:nvSpPr>
        <p:spPr bwMode="white">
          <a:xfrm>
            <a:off x="983432" y="4460292"/>
            <a:ext cx="2016224" cy="65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01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449F9F-5E40-495C-1082-1EA2943BFC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1116016"/>
            <a:ext cx="10800000" cy="1774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A2C32C-2CF8-D455-D077-495739219BFB}"/>
              </a:ext>
            </a:extLst>
          </p:cNvPr>
          <p:cNvSpPr/>
          <p:nvPr/>
        </p:nvSpPr>
        <p:spPr bwMode="white">
          <a:xfrm>
            <a:off x="10706293" y="1707493"/>
            <a:ext cx="257142" cy="2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5B3DE3D-1D91-CF08-7F0C-CD56B5A423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2780928"/>
            <a:ext cx="3935840" cy="3110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453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10F592-8B86-276E-7B4C-690DCCDFFB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1044008"/>
            <a:ext cx="10800000" cy="1380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8F1E51-7963-7FDC-8DC2-18EE27663DDF}"/>
              </a:ext>
            </a:extLst>
          </p:cNvPr>
          <p:cNvSpPr/>
          <p:nvPr/>
        </p:nvSpPr>
        <p:spPr bwMode="white">
          <a:xfrm>
            <a:off x="10706293" y="1657597"/>
            <a:ext cx="247619" cy="20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A747677-9794-73B1-911E-F2E035A7BA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780928"/>
            <a:ext cx="5376000" cy="265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768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218E9F-82D8-B9B5-6EB6-DA59145C6F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79566"/>
            <a:ext cx="10800000" cy="161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1F59BB-0D4D-D351-DC52-9A95BA1F6A32}"/>
              </a:ext>
            </a:extLst>
          </p:cNvPr>
          <p:cNvSpPr/>
          <p:nvPr/>
        </p:nvSpPr>
        <p:spPr bwMode="white">
          <a:xfrm>
            <a:off x="10700741" y="1203942"/>
            <a:ext cx="219047" cy="21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6ED82AC-5442-51AE-F812-FB41B761F3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722739"/>
            <a:ext cx="10800000" cy="899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6949DE-EA8F-E0F4-642B-5B23643B6CD3}"/>
              </a:ext>
            </a:extLst>
          </p:cNvPr>
          <p:cNvSpPr/>
          <p:nvPr/>
        </p:nvSpPr>
        <p:spPr bwMode="white">
          <a:xfrm>
            <a:off x="10710265" y="3344840"/>
            <a:ext cx="209523" cy="21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E2E7BA8-36AD-BB07-A612-30EFD7A945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40" y="3572863"/>
            <a:ext cx="10800000" cy="671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481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1B8F24-FEF5-BCCB-399A-8F1C40A52F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1041314"/>
            <a:ext cx="10800000" cy="145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C1497A-6438-B133-F239-D8D6B5D8D317}"/>
              </a:ext>
            </a:extLst>
          </p:cNvPr>
          <p:cNvSpPr/>
          <p:nvPr/>
        </p:nvSpPr>
        <p:spPr bwMode="white">
          <a:xfrm>
            <a:off x="10706293" y="1279974"/>
            <a:ext cx="257142" cy="2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DDE9A6A-E426-6EFC-9943-055D2FC172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2492896"/>
            <a:ext cx="4223872" cy="2787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942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A356B-0B78-F79D-6020-9A21B6DA34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16" y="1029191"/>
            <a:ext cx="10800000" cy="2039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246F07-FB16-ED7A-2700-5B7A9333516B}"/>
              </a:ext>
            </a:extLst>
          </p:cNvPr>
          <p:cNvSpPr/>
          <p:nvPr/>
        </p:nvSpPr>
        <p:spPr bwMode="white">
          <a:xfrm>
            <a:off x="10761049" y="2344556"/>
            <a:ext cx="219047" cy="20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96BA8F2-5FD8-AE4C-6CED-8C31D6AFE7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068960"/>
            <a:ext cx="4583912" cy="3255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870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7DD68-E83A-DA97-967F-0C6D6DD27F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1026504"/>
            <a:ext cx="10800000" cy="2006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650AE1-B5E1-CD04-FCA3-F4E4290821C3}"/>
              </a:ext>
            </a:extLst>
          </p:cNvPr>
          <p:cNvSpPr/>
          <p:nvPr/>
        </p:nvSpPr>
        <p:spPr bwMode="white">
          <a:xfrm>
            <a:off x="10715817" y="2306907"/>
            <a:ext cx="228572" cy="2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1AE20F-051E-844B-7947-A394B6EACD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708920"/>
            <a:ext cx="5880056" cy="3241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147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2024-04-27T09:06:38Z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