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707B76-23B7-EE28-2EFD-0D00BB233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43" y="3071762"/>
            <a:ext cx="5287113" cy="714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4265F-361D-E530-F81D-89DF60596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BC130-C04A-F08A-6462-A298CB9ECFD0}"/>
              </a:ext>
            </a:extLst>
          </p:cNvPr>
          <p:cNvSpPr/>
          <p:nvPr/>
        </p:nvSpPr>
        <p:spPr bwMode="white">
          <a:xfrm>
            <a:off x="729312" y="3284984"/>
            <a:ext cx="6662832" cy="56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3586DC-368E-1FF4-1D56-5F2FF6897754}"/>
              </a:ext>
            </a:extLst>
          </p:cNvPr>
          <p:cNvSpPr/>
          <p:nvPr/>
        </p:nvSpPr>
        <p:spPr bwMode="white">
          <a:xfrm>
            <a:off x="729312" y="4365104"/>
            <a:ext cx="6662832" cy="56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44CDFF1-9FC1-A1E1-C520-B7E6D127335A}"/>
              </a:ext>
            </a:extLst>
          </p:cNvPr>
          <p:cNvSpPr/>
          <p:nvPr/>
        </p:nvSpPr>
        <p:spPr bwMode="white">
          <a:xfrm>
            <a:off x="839416" y="5387371"/>
            <a:ext cx="8712968" cy="70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0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3E824-EC7A-C8CF-2B7A-CF21AC92C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49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6E7652-7E1E-9FEB-D585-AE44119E1778}"/>
              </a:ext>
            </a:extLst>
          </p:cNvPr>
          <p:cNvSpPr/>
          <p:nvPr/>
        </p:nvSpPr>
        <p:spPr bwMode="white">
          <a:xfrm>
            <a:off x="767408" y="1196752"/>
            <a:ext cx="6662832" cy="56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C61B511-5EC7-96A9-4F21-8A561BD6B561}"/>
              </a:ext>
            </a:extLst>
          </p:cNvPr>
          <p:cNvSpPr/>
          <p:nvPr/>
        </p:nvSpPr>
        <p:spPr bwMode="white">
          <a:xfrm>
            <a:off x="792723" y="2204864"/>
            <a:ext cx="6662832" cy="56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2F92BC7-AC2A-6382-E38F-B608B45F0B3B}"/>
              </a:ext>
            </a:extLst>
          </p:cNvPr>
          <p:cNvSpPr/>
          <p:nvPr/>
        </p:nvSpPr>
        <p:spPr bwMode="white">
          <a:xfrm>
            <a:off x="911424" y="3284984"/>
            <a:ext cx="66628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905086-3C86-9B30-588B-EB30C508BC98}"/>
              </a:ext>
            </a:extLst>
          </p:cNvPr>
          <p:cNvSpPr/>
          <p:nvPr/>
        </p:nvSpPr>
        <p:spPr bwMode="white">
          <a:xfrm>
            <a:off x="1055440" y="4881075"/>
            <a:ext cx="6984776" cy="121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88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1D1EA-5F82-C81B-7D07-A66383FCC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7D2E9-8FCF-7AB7-9471-8246B181F63A}"/>
              </a:ext>
            </a:extLst>
          </p:cNvPr>
          <p:cNvSpPr/>
          <p:nvPr/>
        </p:nvSpPr>
        <p:spPr bwMode="white">
          <a:xfrm>
            <a:off x="10120000" y="3192685"/>
            <a:ext cx="380952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10159-A235-6EEE-B35A-9F671F4B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6EE64-4F3F-8503-BCAD-5B0146EA0689}"/>
              </a:ext>
            </a:extLst>
          </p:cNvPr>
          <p:cNvSpPr/>
          <p:nvPr/>
        </p:nvSpPr>
        <p:spPr bwMode="white">
          <a:xfrm>
            <a:off x="10158095" y="3240871"/>
            <a:ext cx="342857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972DF-D54E-A1EC-B21C-F0C313DE0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1F2B8-2341-B30E-582C-725B305542A3}"/>
              </a:ext>
            </a:extLst>
          </p:cNvPr>
          <p:cNvSpPr/>
          <p:nvPr/>
        </p:nvSpPr>
        <p:spPr bwMode="white">
          <a:xfrm>
            <a:off x="10091428" y="3240317"/>
            <a:ext cx="438095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60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A24C4-BF68-88BF-076B-4DDC934FF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7CF80-495D-4BAF-FD61-276AB51EBCC3}"/>
              </a:ext>
            </a:extLst>
          </p:cNvPr>
          <p:cNvSpPr/>
          <p:nvPr/>
        </p:nvSpPr>
        <p:spPr bwMode="white">
          <a:xfrm>
            <a:off x="8700952" y="3238666"/>
            <a:ext cx="209523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3FD24F-22B8-AE63-3062-E3505980C10B}"/>
              </a:ext>
            </a:extLst>
          </p:cNvPr>
          <p:cNvSpPr/>
          <p:nvPr/>
        </p:nvSpPr>
        <p:spPr bwMode="white">
          <a:xfrm>
            <a:off x="6491428" y="5085184"/>
            <a:ext cx="2340876" cy="112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8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83CC0-BB26-9D69-173A-08D976D39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19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9A0DD-0136-11B6-BFE6-6C8780B18777}"/>
              </a:ext>
            </a:extLst>
          </p:cNvPr>
          <p:cNvSpPr/>
          <p:nvPr/>
        </p:nvSpPr>
        <p:spPr bwMode="white">
          <a:xfrm>
            <a:off x="9881693" y="2321697"/>
            <a:ext cx="209523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35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3A4F9-8A62-FF6C-7E18-759B79FA3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79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B5E98-89DB-1666-B20A-513F5F34FEA1}"/>
              </a:ext>
            </a:extLst>
          </p:cNvPr>
          <p:cNvSpPr/>
          <p:nvPr/>
        </p:nvSpPr>
        <p:spPr bwMode="white">
          <a:xfrm>
            <a:off x="1873262" y="3171657"/>
            <a:ext cx="3934706" cy="40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4B83C4-AE4A-027B-FDA4-E19874AE2838}"/>
              </a:ext>
            </a:extLst>
          </p:cNvPr>
          <p:cNvSpPr/>
          <p:nvPr/>
        </p:nvSpPr>
        <p:spPr bwMode="white">
          <a:xfrm>
            <a:off x="1873262" y="3789040"/>
            <a:ext cx="65990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E84587E-A84B-C7D3-A287-B228817397C8}"/>
              </a:ext>
            </a:extLst>
          </p:cNvPr>
          <p:cNvSpPr/>
          <p:nvPr/>
        </p:nvSpPr>
        <p:spPr bwMode="white">
          <a:xfrm>
            <a:off x="1775520" y="4524144"/>
            <a:ext cx="3934706" cy="84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2AA1FF8-D751-FD60-327E-AF377A4276BF}"/>
              </a:ext>
            </a:extLst>
          </p:cNvPr>
          <p:cNvSpPr/>
          <p:nvPr/>
        </p:nvSpPr>
        <p:spPr bwMode="white">
          <a:xfrm>
            <a:off x="1775520" y="5707281"/>
            <a:ext cx="6264696" cy="103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1CC16-3A4A-D2C9-2FDC-C2C130705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415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CC3AE5-D6AD-14A2-F877-935075EE54DF}"/>
              </a:ext>
            </a:extLst>
          </p:cNvPr>
          <p:cNvSpPr/>
          <p:nvPr/>
        </p:nvSpPr>
        <p:spPr bwMode="white">
          <a:xfrm>
            <a:off x="1631504" y="2132856"/>
            <a:ext cx="7488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B9BF7D1-9ECE-62E4-868C-A758253A980C}"/>
              </a:ext>
            </a:extLst>
          </p:cNvPr>
          <p:cNvSpPr/>
          <p:nvPr/>
        </p:nvSpPr>
        <p:spPr bwMode="white">
          <a:xfrm>
            <a:off x="1271464" y="2996952"/>
            <a:ext cx="7488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1D395B8-AC84-E07A-1729-F523B3906075}"/>
              </a:ext>
            </a:extLst>
          </p:cNvPr>
          <p:cNvSpPr/>
          <p:nvPr/>
        </p:nvSpPr>
        <p:spPr bwMode="white">
          <a:xfrm>
            <a:off x="1631504" y="4064464"/>
            <a:ext cx="7488832" cy="130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5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AE8BA-0CC0-C0CB-589B-DF24831322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6388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31484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62</cp:revision>
  <dcterms:created xsi:type="dcterms:W3CDTF">2015-09-16T06:44:00Z</dcterms:created>
  <dcterms:modified xsi:type="dcterms:W3CDTF">2024-04-27T13:36:11Z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