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3"/>
    <p:sldId id="392" r:id="rId4"/>
    <p:sldId id="357" r:id="rId5"/>
    <p:sldId id="356" r:id="rId6"/>
    <p:sldId id="393" r:id="rId7"/>
    <p:sldId id="355" r:id="rId8"/>
    <p:sldId id="354" r:id="rId9"/>
    <p:sldId id="352" r:id="rId10"/>
    <p:sldId id="351" r:id="rId11"/>
    <p:sldId id="350" r:id="rId12"/>
    <p:sldId id="394" r:id="rId13"/>
    <p:sldId id="349" r:id="rId14"/>
    <p:sldId id="395" r:id="rId15"/>
    <p:sldId id="348" r:id="rId16"/>
    <p:sldId id="346" r:id="rId17"/>
    <p:sldId id="396" r:id="rId18"/>
    <p:sldId id="345" r:id="rId19"/>
    <p:sldId id="344" r:id="rId20"/>
    <p:sldId id="342" r:id="rId21"/>
    <p:sldId id="341" r:id="rId22"/>
    <p:sldId id="340" r:id="rId23"/>
    <p:sldId id="339" r:id="rId24"/>
    <p:sldId id="338" r:id="rId25"/>
    <p:sldId id="397" r:id="rId26"/>
    <p:sldId id="336" r:id="rId27"/>
    <p:sldId id="335" r:id="rId28"/>
    <p:sldId id="334" r:id="rId29"/>
    <p:sldId id="333" r:id="rId30"/>
    <p:sldId id="332" r:id="rId31"/>
    <p:sldId id="331" r:id="rId32"/>
    <p:sldId id="398" r:id="rId33"/>
    <p:sldId id="330" r:id="rId34"/>
    <p:sldId id="328" r:id="rId35"/>
    <p:sldId id="399" r:id="rId36"/>
    <p:sldId id="327" r:id="rId37"/>
    <p:sldId id="400" r:id="rId38"/>
    <p:sldId id="326" r:id="rId39"/>
    <p:sldId id="325" r:id="rId40"/>
    <p:sldId id="401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1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11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38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9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16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29.png"/><Relationship Id="rId2" Type="http://schemas.openxmlformats.org/officeDocument/2006/relationships/tags" Target="../tags/tag17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19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tags" Target="../tags/tag20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2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22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35.png"/><Relationship Id="rId2" Type="http://schemas.openxmlformats.org/officeDocument/2006/relationships/tags" Target="../tags/tag23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34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7.xml"/><Relationship Id="rId4" Type="http://schemas.openxmlformats.org/officeDocument/2006/relationships/image" Target="../media/image38.png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335655" y="2925445"/>
            <a:ext cx="5520100" cy="1001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48"/>
          <a:stretch>
            <a:fillRect/>
          </a:stretch>
        </p:blipFill>
        <p:spPr>
          <a:xfrm>
            <a:off x="335280" y="1341120"/>
            <a:ext cx="11565890" cy="3721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340" y="4437380"/>
            <a:ext cx="46672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03"/>
          <a:stretch>
            <a:fillRect/>
          </a:stretch>
        </p:blipFill>
        <p:spPr>
          <a:xfrm>
            <a:off x="407035" y="1412875"/>
            <a:ext cx="11416030" cy="3179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91"/>
          <a:stretch>
            <a:fillRect/>
          </a:stretch>
        </p:blipFill>
        <p:spPr>
          <a:xfrm>
            <a:off x="263525" y="1196340"/>
            <a:ext cx="11827510" cy="4392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340" y="5076825"/>
            <a:ext cx="45339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53"/>
          <a:stretch>
            <a:fillRect/>
          </a:stretch>
        </p:blipFill>
        <p:spPr>
          <a:xfrm>
            <a:off x="119380" y="1412875"/>
            <a:ext cx="11827510" cy="2531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15"/>
          <a:stretch>
            <a:fillRect/>
          </a:stretch>
        </p:blipFill>
        <p:spPr>
          <a:xfrm>
            <a:off x="360045" y="1224280"/>
            <a:ext cx="11339830" cy="1772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530278"/>
            <a:ext cx="295163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4" r="65925" b="17732"/>
          <a:stretch>
            <a:fillRect/>
          </a:stretch>
        </p:blipFill>
        <p:spPr>
          <a:xfrm>
            <a:off x="3575685" y="3213100"/>
            <a:ext cx="3863975" cy="23215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30"/>
          <a:stretch>
            <a:fillRect/>
          </a:stretch>
        </p:blipFill>
        <p:spPr>
          <a:xfrm>
            <a:off x="360045" y="5589270"/>
            <a:ext cx="11339830" cy="106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58"/>
          <a:stretch>
            <a:fillRect/>
          </a:stretch>
        </p:blipFill>
        <p:spPr>
          <a:xfrm>
            <a:off x="360045" y="1224280"/>
            <a:ext cx="11730990" cy="3789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340" y="4337685"/>
            <a:ext cx="53086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0" r="17667" b="17732"/>
          <a:stretch>
            <a:fillRect/>
          </a:stretch>
        </p:blipFill>
        <p:spPr>
          <a:xfrm>
            <a:off x="3647440" y="4437380"/>
            <a:ext cx="4474210" cy="2274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89"/>
          <a:stretch>
            <a:fillRect/>
          </a:stretch>
        </p:blipFill>
        <p:spPr>
          <a:xfrm>
            <a:off x="407035" y="1341400"/>
            <a:ext cx="11339830" cy="23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7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3274" y="2539404"/>
            <a:ext cx="818841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3551" y="3130382"/>
            <a:ext cx="1180654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2115" y="4922382"/>
            <a:ext cx="447506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7455" y="5475233"/>
            <a:ext cx="1732896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0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2191" y="1948132"/>
            <a:ext cx="618891" cy="30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954" y="3120083"/>
            <a:ext cx="257078" cy="2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 b="11611"/>
          <a:stretch>
            <a:fillRect/>
          </a:stretch>
        </p:blipFill>
        <p:spPr>
          <a:xfrm>
            <a:off x="7536180" y="3141345"/>
            <a:ext cx="3864020" cy="33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46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6" b="13517"/>
          <a:stretch>
            <a:fillRect/>
          </a:stretch>
        </p:blipFill>
        <p:spPr>
          <a:xfrm>
            <a:off x="2351450" y="3357245"/>
            <a:ext cx="7548200" cy="3285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11"/>
          <a:stretch>
            <a:fillRect/>
          </a:stretch>
        </p:blipFill>
        <p:spPr>
          <a:xfrm>
            <a:off x="407035" y="1412875"/>
            <a:ext cx="11181715" cy="3020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564765"/>
            <a:ext cx="53086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2011660" cy="2531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805" y="1881505"/>
            <a:ext cx="10788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4025" y="2524125"/>
            <a:ext cx="80137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2015" y="3112770"/>
            <a:ext cx="90360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9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15365" y="3645430"/>
            <a:ext cx="2427959" cy="206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84"/>
          <a:stretch>
            <a:fillRect/>
          </a:stretch>
        </p:blipFill>
        <p:spPr>
          <a:xfrm>
            <a:off x="360045" y="1224280"/>
            <a:ext cx="11339830" cy="2277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03" r="36566" b="-1038"/>
          <a:stretch>
            <a:fillRect/>
          </a:stretch>
        </p:blipFill>
        <p:spPr>
          <a:xfrm>
            <a:off x="2063750" y="3573145"/>
            <a:ext cx="6604000" cy="3239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3501390"/>
            <a:ext cx="395351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3653155"/>
            <a:ext cx="3855085" cy="315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74"/>
          <a:stretch>
            <a:fillRect/>
          </a:stretch>
        </p:blipFill>
        <p:spPr>
          <a:xfrm>
            <a:off x="360045" y="1224280"/>
            <a:ext cx="11104245" cy="1269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8" b="48453"/>
          <a:stretch>
            <a:fillRect/>
          </a:stretch>
        </p:blipFill>
        <p:spPr>
          <a:xfrm>
            <a:off x="360045" y="5085080"/>
            <a:ext cx="11104245" cy="172847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8723201" y="5719887"/>
            <a:ext cx="764528" cy="36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5" b="13945"/>
          <a:stretch>
            <a:fillRect/>
          </a:stretch>
        </p:blipFill>
        <p:spPr>
          <a:xfrm>
            <a:off x="4655820" y="1868805"/>
            <a:ext cx="2997835" cy="321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71" b="28083"/>
          <a:stretch>
            <a:fillRect/>
          </a:stretch>
        </p:blipFill>
        <p:spPr>
          <a:xfrm>
            <a:off x="191135" y="1341755"/>
            <a:ext cx="11104245" cy="1223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76645" y="1886585"/>
            <a:ext cx="47561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98"/>
          <a:stretch>
            <a:fillRect/>
          </a:stretch>
        </p:blipFill>
        <p:spPr>
          <a:xfrm>
            <a:off x="191135" y="5014240"/>
            <a:ext cx="11104245" cy="1719300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9812966" y="5679037"/>
            <a:ext cx="783176" cy="36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5" r="51327" b="13953"/>
          <a:stretch>
            <a:fillRect/>
          </a:stretch>
        </p:blipFill>
        <p:spPr>
          <a:xfrm>
            <a:off x="8112125" y="1715135"/>
            <a:ext cx="2592070" cy="314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268730"/>
            <a:ext cx="11458575" cy="1895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7" t="-845" r="2845" b="17995"/>
          <a:stretch>
            <a:fillRect/>
          </a:stretch>
        </p:blipFill>
        <p:spPr>
          <a:xfrm>
            <a:off x="3431540" y="3213100"/>
            <a:ext cx="5472385" cy="30242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484630"/>
            <a:ext cx="11835765" cy="4119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58"/>
          <a:stretch>
            <a:fillRect/>
          </a:stretch>
        </p:blipFill>
        <p:spPr>
          <a:xfrm>
            <a:off x="551180" y="5661025"/>
            <a:ext cx="11339830" cy="122456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26870" y="6309995"/>
            <a:ext cx="8286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56"/>
          <a:stretch>
            <a:fillRect/>
          </a:stretch>
        </p:blipFill>
        <p:spPr>
          <a:xfrm>
            <a:off x="407035" y="1484350"/>
            <a:ext cx="11339830" cy="3505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9785" y="1584579"/>
            <a:ext cx="333249" cy="33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8652" y="2738709"/>
            <a:ext cx="761711" cy="35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4294" y="3320543"/>
            <a:ext cx="1647204" cy="37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690" y="3759200"/>
            <a:ext cx="1026223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8753" y="4484212"/>
            <a:ext cx="3494357" cy="37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8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2421255"/>
            <a:ext cx="4671695" cy="388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75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309" y="1940823"/>
            <a:ext cx="2228010" cy="34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81" r="53645"/>
          <a:stretch>
            <a:fillRect/>
          </a:stretch>
        </p:blipFill>
        <p:spPr>
          <a:xfrm>
            <a:off x="3071495" y="2708910"/>
            <a:ext cx="5256530" cy="3906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930" y="2708910"/>
            <a:ext cx="4716145" cy="392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6"/>
          <a:stretch>
            <a:fillRect/>
          </a:stretch>
        </p:blipFill>
        <p:spPr>
          <a:xfrm>
            <a:off x="551180" y="1412875"/>
            <a:ext cx="11068685" cy="41351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540" y="2132965"/>
            <a:ext cx="5911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90"/>
          <a:stretch>
            <a:fillRect/>
          </a:stretch>
        </p:blipFill>
        <p:spPr>
          <a:xfrm>
            <a:off x="360045" y="1341120"/>
            <a:ext cx="11853545" cy="305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2550160"/>
            <a:ext cx="151257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0460" y="3789045"/>
            <a:ext cx="56896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t="42161" r="29735"/>
          <a:stretch>
            <a:fillRect/>
          </a:stretch>
        </p:blipFill>
        <p:spPr>
          <a:xfrm>
            <a:off x="4511675" y="4203065"/>
            <a:ext cx="2417445" cy="26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33"/>
          <a:stretch>
            <a:fillRect/>
          </a:stretch>
        </p:blipFill>
        <p:spPr>
          <a:xfrm>
            <a:off x="407035" y="1412875"/>
            <a:ext cx="11554460" cy="4605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67530" y="1909445"/>
            <a:ext cx="196469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3795" y="4986655"/>
            <a:ext cx="233743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6" t="40736" r="2431" b="909"/>
          <a:stretch>
            <a:fillRect/>
          </a:stretch>
        </p:blipFill>
        <p:spPr>
          <a:xfrm>
            <a:off x="8760460" y="3068955"/>
            <a:ext cx="2293620" cy="218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840"/>
            <a:ext cx="11340000" cy="2296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644620"/>
            <a:ext cx="11340000" cy="2389378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061759" y="4361433"/>
            <a:ext cx="1732896" cy="35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29"/>
          <a:stretch>
            <a:fillRect/>
          </a:stretch>
        </p:blipFill>
        <p:spPr>
          <a:xfrm>
            <a:off x="479425" y="1297305"/>
            <a:ext cx="12014200" cy="2419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215" y="1297305"/>
            <a:ext cx="76701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035" y="1917065"/>
            <a:ext cx="76701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335280" y="2493010"/>
            <a:ext cx="76701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534035" y="3145155"/>
            <a:ext cx="767016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6"/>
          <a:stretch>
            <a:fillRect/>
          </a:stretch>
        </p:blipFill>
        <p:spPr>
          <a:xfrm>
            <a:off x="479425" y="1484630"/>
            <a:ext cx="12181205" cy="4109720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34035" y="1513205"/>
            <a:ext cx="960755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466725" y="2132965"/>
            <a:ext cx="975868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546100" y="2708910"/>
            <a:ext cx="960755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281305" y="3361055"/>
            <a:ext cx="1007110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479425" y="3957955"/>
            <a:ext cx="102870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407035" y="4589780"/>
            <a:ext cx="1007110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21" grpId="0" bldLvl="0" animBg="1"/>
      <p:bldP spid="22" grpId="0" bldLvl="0" animBg="1"/>
      <p:bldP spid="14" grpId="0" bldLvl="0" animBg="1"/>
      <p:bldP spid="1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83"/>
          <a:stretch>
            <a:fillRect/>
          </a:stretch>
        </p:blipFill>
        <p:spPr>
          <a:xfrm>
            <a:off x="360045" y="1296035"/>
            <a:ext cx="11339830" cy="2925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5" r="5606" b="31965"/>
          <a:stretch>
            <a:fillRect/>
          </a:stretch>
        </p:blipFill>
        <p:spPr>
          <a:xfrm>
            <a:off x="2927350" y="4293235"/>
            <a:ext cx="5773420" cy="239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37"/>
          <a:stretch>
            <a:fillRect/>
          </a:stretch>
        </p:blipFill>
        <p:spPr>
          <a:xfrm>
            <a:off x="335280" y="1412875"/>
            <a:ext cx="12013565" cy="1788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1665" y="1485265"/>
            <a:ext cx="76771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"/>
          <a:stretch>
            <a:fillRect/>
          </a:stretch>
        </p:blipFill>
        <p:spPr>
          <a:xfrm>
            <a:off x="360045" y="1238250"/>
            <a:ext cx="11942445" cy="4513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238250"/>
            <a:ext cx="7089775" cy="30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7775" y="981075"/>
            <a:ext cx="3932555" cy="328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242435"/>
            <a:ext cx="804862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046345"/>
            <a:ext cx="1056576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73"/>
          <a:stretch>
            <a:fillRect/>
          </a:stretch>
        </p:blipFill>
        <p:spPr>
          <a:xfrm>
            <a:off x="360045" y="1224280"/>
            <a:ext cx="12041505" cy="4228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00" y="1283970"/>
            <a:ext cx="1129284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0200" y="2283460"/>
            <a:ext cx="11449685" cy="199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0200" y="4307840"/>
            <a:ext cx="11317605" cy="163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3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30"/>
          <a:stretch>
            <a:fillRect/>
          </a:stretch>
        </p:blipFill>
        <p:spPr>
          <a:xfrm>
            <a:off x="551180" y="1412875"/>
            <a:ext cx="11393805" cy="3526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00" y="1484630"/>
            <a:ext cx="6201410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415540"/>
            <a:ext cx="715581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11" r="5606" b="31965"/>
          <a:stretch>
            <a:fillRect/>
          </a:stretch>
        </p:blipFill>
        <p:spPr>
          <a:xfrm>
            <a:off x="7752080" y="4293235"/>
            <a:ext cx="3180715" cy="239268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79425" y="3455670"/>
            <a:ext cx="11131550" cy="333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31"/>
          <a:stretch>
            <a:fillRect/>
          </a:stretch>
        </p:blipFill>
        <p:spPr>
          <a:xfrm>
            <a:off x="360045" y="1341120"/>
            <a:ext cx="11334750" cy="363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1917065"/>
            <a:ext cx="55499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6"/>
          <a:stretch>
            <a:fillRect/>
          </a:stretch>
        </p:blipFill>
        <p:spPr>
          <a:xfrm>
            <a:off x="407035" y="1341120"/>
            <a:ext cx="11200130" cy="4281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150" y="2564765"/>
            <a:ext cx="62103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0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3169059"/>
            <a:ext cx="285642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1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309784"/>
            <a:ext cx="285642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060930"/>
            <a:ext cx="11340000" cy="24190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543925" y="2061210"/>
            <a:ext cx="2870200" cy="2719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509756"/>
            <a:ext cx="295162" cy="29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976360" y="981075"/>
            <a:ext cx="304546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2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3147326"/>
            <a:ext cx="276120" cy="29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66</cp:revision>
  <dcterms:created xsi:type="dcterms:W3CDTF">2025-06-20T04:26:50Z</dcterms:created>
  <dcterms:modified xsi:type="dcterms:W3CDTF">2025-06-20T04:26:50Z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