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7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5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6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3068955"/>
            <a:ext cx="7353935" cy="843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07105"/>
            <a:ext cx="11340000" cy="1869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33938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23560" y="1452880"/>
            <a:ext cx="236918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9250" y="3129280"/>
            <a:ext cx="25609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3254705"/>
            <a:ext cx="866448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628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7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376651"/>
            <a:ext cx="818841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41" y="2263936"/>
            <a:ext cx="1142569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3714906"/>
            <a:ext cx="361813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53"/>
          <a:stretch>
            <a:fillRect/>
          </a:stretch>
        </p:blipFill>
        <p:spPr>
          <a:xfrm>
            <a:off x="983615" y="4459605"/>
            <a:ext cx="11339830" cy="156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95"/>
          <a:stretch>
            <a:fillRect/>
          </a:stretch>
        </p:blipFill>
        <p:spPr>
          <a:xfrm>
            <a:off x="695325" y="1700810"/>
            <a:ext cx="11339830" cy="17929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5055564"/>
            <a:ext cx="333248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5663565" y="4940935"/>
            <a:ext cx="3685540" cy="170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17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8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439265"/>
            <a:ext cx="11340000" cy="3424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3695" y="4272468"/>
            <a:ext cx="371335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54628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252363"/>
            <a:ext cx="342770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409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6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4724755"/>
            <a:ext cx="11340000" cy="93901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1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376806"/>
            <a:ext cx="2123274" cy="4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9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7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48105"/>
            <a:ext cx="10463530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8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86205"/>
            <a:ext cx="1027239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865" y="2864485"/>
            <a:ext cx="10778490" cy="39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433516"/>
            <a:ext cx="1685289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347771"/>
            <a:ext cx="637934" cy="4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785" y="3112135"/>
            <a:ext cx="25838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0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324610"/>
            <a:ext cx="10552430" cy="249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039235"/>
            <a:ext cx="70383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3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3647440" y="4580890"/>
            <a:ext cx="4358640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95755"/>
            <a:ext cx="11340000" cy="5191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4039" y="2372221"/>
            <a:ext cx="276120" cy="4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6608" y="3277215"/>
            <a:ext cx="1361561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689" y="4115525"/>
            <a:ext cx="780755" cy="4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290" y="2152015"/>
            <a:ext cx="12750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4938486"/>
            <a:ext cx="342770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59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4243101"/>
            <a:ext cx="1618639" cy="4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4243101"/>
            <a:ext cx="342769" cy="4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3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3617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5610" y="2310130"/>
            <a:ext cx="333565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970" y="3463039"/>
            <a:ext cx="542720" cy="48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6003" y="4360373"/>
            <a:ext cx="2151838" cy="45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2025-06-20T07:07:19Z</dcterms:created>
  <dcterms:modified xsi:type="dcterms:W3CDTF">2025-06-20T07:07:19Z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