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38" r:id="rId18"/>
    <p:sldId id="337" r:id="rId19"/>
    <p:sldId id="335" r:id="rId20"/>
    <p:sldId id="334" r:id="rId21"/>
    <p:sldId id="333" r:id="rId22"/>
    <p:sldId id="332" r:id="rId23"/>
    <p:sldId id="330" r:id="rId24"/>
    <p:sldId id="329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8.png"/><Relationship Id="rId2" Type="http://schemas.openxmlformats.org/officeDocument/2006/relationships/tags" Target="../tags/tag3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5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6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7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8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tags" Target="../tags/tag10.xml"/><Relationship Id="rId3" Type="http://schemas.openxmlformats.org/officeDocument/2006/relationships/image" Target="../media/image31.png"/><Relationship Id="rId2" Type="http://schemas.openxmlformats.org/officeDocument/2006/relationships/tags" Target="../tags/tag9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3750" y="3059430"/>
            <a:ext cx="8190865" cy="801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152245"/>
            <a:ext cx="110591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800" y="3040048"/>
            <a:ext cx="362137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412595"/>
            <a:ext cx="11340000" cy="379821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5714168"/>
            <a:ext cx="333248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700885"/>
            <a:ext cx="11340000" cy="339380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125855"/>
            <a:ext cx="10900410" cy="4197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05" y="5157470"/>
            <a:ext cx="10900410" cy="178117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200640" y="6165215"/>
            <a:ext cx="71564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270" y="908685"/>
            <a:ext cx="8424545" cy="2877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644900"/>
            <a:ext cx="8803005" cy="29800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4178079"/>
            <a:ext cx="380856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836930"/>
            <a:ext cx="8070850" cy="2716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861435"/>
            <a:ext cx="8383270" cy="28549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890800"/>
            <a:ext cx="342770" cy="3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916785"/>
            <a:ext cx="11340000" cy="32028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5" y="1163320"/>
            <a:ext cx="10842625" cy="571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5893783"/>
            <a:ext cx="342770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0"/>
          <a:stretch>
            <a:fillRect/>
          </a:stretch>
        </p:blipFill>
        <p:spPr>
          <a:xfrm>
            <a:off x="3071495" y="1052830"/>
            <a:ext cx="8131810" cy="2716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789680"/>
            <a:ext cx="8329295" cy="30867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91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05"/>
          <a:stretch>
            <a:fillRect/>
          </a:stretch>
        </p:blipFill>
        <p:spPr>
          <a:xfrm>
            <a:off x="852170" y="4653280"/>
            <a:ext cx="11339830" cy="18005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02"/>
          <a:stretch>
            <a:fillRect/>
          </a:stretch>
        </p:blipFill>
        <p:spPr>
          <a:xfrm>
            <a:off x="623570" y="1327430"/>
            <a:ext cx="11339830" cy="166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4985" y="2396084"/>
            <a:ext cx="418942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501390"/>
            <a:ext cx="6285865" cy="21818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501390"/>
            <a:ext cx="691896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06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1124305"/>
            <a:ext cx="11340000" cy="53011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44930" y="5503545"/>
            <a:ext cx="32994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268730"/>
            <a:ext cx="6179185" cy="410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5"/>
          <a:stretch>
            <a:fillRect/>
          </a:stretch>
        </p:blipFill>
        <p:spPr>
          <a:xfrm>
            <a:off x="623570" y="1341400"/>
            <a:ext cx="10866755" cy="56512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844675"/>
            <a:ext cx="10741660" cy="33166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484630"/>
            <a:ext cx="10683875" cy="51593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085" y="3985895"/>
            <a:ext cx="51244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00" y="4508855"/>
            <a:ext cx="11340000" cy="18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6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462559"/>
            <a:ext cx="361813" cy="40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846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2025-06-20T13:31:44Z</dcterms:created>
  <dcterms:modified xsi:type="dcterms:W3CDTF">2025-06-20T13:31:44Z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