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5" r:id="rId25"/>
    <p:sldId id="334" r:id="rId26"/>
    <p:sldId id="331" r:id="rId27"/>
    <p:sldId id="330" r:id="rId28"/>
    <p:sldId id="329" r:id="rId29"/>
    <p:sldId id="327" r:id="rId30"/>
    <p:sldId id="326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0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3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4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5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tags" Target="../tags/tag7.xml"/><Relationship Id="rId3" Type="http://schemas.openxmlformats.org/officeDocument/2006/relationships/image" Target="../media/image29.png"/><Relationship Id="rId2" Type="http://schemas.openxmlformats.org/officeDocument/2006/relationships/tags" Target="../tags/tag6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8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9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9705" y="2440305"/>
            <a:ext cx="9291955" cy="19767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268450"/>
            <a:ext cx="11340000" cy="18909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6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3281647"/>
            <a:ext cx="342770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0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2568517"/>
            <a:ext cx="514156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3398114"/>
            <a:ext cx="380856" cy="50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310" y="5972810"/>
            <a:ext cx="129667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2444191"/>
            <a:ext cx="1142569" cy="5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891" y="3330737"/>
            <a:ext cx="1666246" cy="5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0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4148643"/>
            <a:ext cx="333248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1340205"/>
            <a:ext cx="11340000" cy="19073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32"/>
          <a:stretch>
            <a:fillRect/>
          </a:stretch>
        </p:blipFill>
        <p:spPr>
          <a:xfrm>
            <a:off x="360045" y="1224280"/>
            <a:ext cx="11339830" cy="3285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1309" y="3739681"/>
            <a:ext cx="361813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/>
          <a:stretch>
            <a:fillRect/>
          </a:stretch>
        </p:blipFill>
        <p:spPr>
          <a:xfrm>
            <a:off x="4367530" y="4237990"/>
            <a:ext cx="3470910" cy="262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2"/>
          <a:stretch>
            <a:fillRect/>
          </a:stretch>
        </p:blipFill>
        <p:spPr>
          <a:xfrm>
            <a:off x="407035" y="2996565"/>
            <a:ext cx="6409055" cy="3667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21"/>
          <a:stretch>
            <a:fillRect/>
          </a:stretch>
        </p:blipFill>
        <p:spPr>
          <a:xfrm>
            <a:off x="-96520" y="1269010"/>
            <a:ext cx="11339830" cy="17275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368365"/>
            <a:ext cx="371335" cy="40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1130" y="4872355"/>
            <a:ext cx="44640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24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83375" y="2922937"/>
            <a:ext cx="1171133" cy="51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33132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3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2" r="46881" b="20776"/>
          <a:stretch>
            <a:fillRect/>
          </a:stretch>
        </p:blipFill>
        <p:spPr>
          <a:xfrm>
            <a:off x="3071495" y="4076700"/>
            <a:ext cx="6023610" cy="22320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2"/>
          <a:stretch>
            <a:fillRect/>
          </a:stretch>
        </p:blipFill>
        <p:spPr>
          <a:xfrm>
            <a:off x="695325" y="1484630"/>
            <a:ext cx="11339830" cy="450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9259" y="2551212"/>
            <a:ext cx="1104483" cy="5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6564" y="3456139"/>
            <a:ext cx="990226" cy="4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2811" y="5199316"/>
            <a:ext cx="1028312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586142"/>
            <a:ext cx="409420" cy="3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3727" y="2462908"/>
            <a:ext cx="418942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9924" y="2462908"/>
            <a:ext cx="428463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52080" y="3284855"/>
            <a:ext cx="3527425" cy="309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0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45" y="2191385"/>
            <a:ext cx="114109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3702" y="3274399"/>
            <a:ext cx="514156" cy="35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884650"/>
            <a:ext cx="11340000" cy="102196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6527800" y="4149090"/>
            <a:ext cx="4772660" cy="217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9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 b="-261"/>
          <a:stretch>
            <a:fillRect/>
          </a:stretch>
        </p:blipFill>
        <p:spPr>
          <a:xfrm>
            <a:off x="3143885" y="3808730"/>
            <a:ext cx="6593205" cy="29895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340205"/>
            <a:ext cx="11340000" cy="431739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3185"/>
            <a:ext cx="112222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9474" y="1241866"/>
            <a:ext cx="367477" cy="5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1565" y="3006040"/>
            <a:ext cx="499393" cy="34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4100" y="2940001"/>
            <a:ext cx="1630094" cy="4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3780" y="3770201"/>
            <a:ext cx="2610035" cy="5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4975" y="5382895"/>
            <a:ext cx="48533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850" y="3815080"/>
            <a:ext cx="124460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6383655" y="4580890"/>
            <a:ext cx="4042410" cy="217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1500655"/>
            <a:ext cx="418942" cy="37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9785" y="2330450"/>
            <a:ext cx="207962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0201" y="3236908"/>
            <a:ext cx="380856" cy="51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4133654"/>
            <a:ext cx="1037833" cy="50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0201" y="4152734"/>
            <a:ext cx="1047355" cy="49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7531" y="5078099"/>
            <a:ext cx="990226" cy="43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210" y="1331595"/>
            <a:ext cx="198056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2378693"/>
            <a:ext cx="466549" cy="41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790" y="2340521"/>
            <a:ext cx="4294156" cy="51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8740" y="3141980"/>
            <a:ext cx="342836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697" y="4153676"/>
            <a:ext cx="1104483" cy="51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68312" y="4153676"/>
            <a:ext cx="514156" cy="51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8841" y="4210933"/>
            <a:ext cx="390377" cy="38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75" y="1291590"/>
            <a:ext cx="175958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0025" y="2320429"/>
            <a:ext cx="2599345" cy="4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750" y="3216641"/>
            <a:ext cx="1037833" cy="51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2244860"/>
            <a:ext cx="1742418" cy="49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141690"/>
            <a:ext cx="542720" cy="49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9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863888"/>
            <a:ext cx="371334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68450"/>
            <a:ext cx="11340000" cy="27050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302221"/>
            <a:ext cx="428463" cy="3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2025-06-20T12:50:46Z</dcterms:created>
  <dcterms:modified xsi:type="dcterms:W3CDTF">2025-06-20T12:50:46Z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