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58" r:id="rId5"/>
    <p:sldId id="357" r:id="rId6"/>
    <p:sldId id="356" r:id="rId7"/>
    <p:sldId id="355" r:id="rId8"/>
    <p:sldId id="352" r:id="rId9"/>
    <p:sldId id="350" r:id="rId10"/>
    <p:sldId id="349" r:id="rId11"/>
    <p:sldId id="348" r:id="rId12"/>
    <p:sldId id="347" r:id="rId13"/>
    <p:sldId id="344" r:id="rId14"/>
    <p:sldId id="392" r:id="rId15"/>
    <p:sldId id="343" r:id="rId16"/>
    <p:sldId id="342" r:id="rId17"/>
    <p:sldId id="341" r:id="rId18"/>
    <p:sldId id="340" r:id="rId19"/>
    <p:sldId id="338" r:id="rId20"/>
    <p:sldId id="337" r:id="rId21"/>
    <p:sldId id="336" r:id="rId22"/>
    <p:sldId id="393" r:id="rId23"/>
    <p:sldId id="335" r:id="rId24"/>
    <p:sldId id="334" r:id="rId25"/>
    <p:sldId id="331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28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tags" Target="../tags/tag7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9.png"/><Relationship Id="rId3" Type="http://schemas.openxmlformats.org/officeDocument/2006/relationships/image" Target="../media/image17.png"/><Relationship Id="rId2" Type="http://schemas.openxmlformats.org/officeDocument/2006/relationships/tags" Target="../tags/tag8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tags" Target="../tags/tag9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2.xml"/><Relationship Id="rId5" Type="http://schemas.openxmlformats.org/officeDocument/2006/relationships/image" Target="../media/image21.png"/><Relationship Id="rId4" Type="http://schemas.openxmlformats.org/officeDocument/2006/relationships/tags" Target="../tags/tag1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tags" Target="../tags/tag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6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image" Target="../media/image25.png"/><Relationship Id="rId1" Type="http://schemas.openxmlformats.org/officeDocument/2006/relationships/tags" Target="../tags/tag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tags" Target="../tags/tag17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image" Target="../media/image33.png"/><Relationship Id="rId2" Type="http://schemas.openxmlformats.org/officeDocument/2006/relationships/tags" Target="../tags/tag18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3.xml"/><Relationship Id="rId5" Type="http://schemas.openxmlformats.org/officeDocument/2006/relationships/image" Target="../media/image37.png"/><Relationship Id="rId4" Type="http://schemas.openxmlformats.org/officeDocument/2006/relationships/tags" Target="../tags/tag22.xml"/><Relationship Id="rId3" Type="http://schemas.openxmlformats.org/officeDocument/2006/relationships/image" Target="../media/image36.png"/><Relationship Id="rId2" Type="http://schemas.openxmlformats.org/officeDocument/2006/relationships/tags" Target="../tags/tag21.xml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6.xml"/><Relationship Id="rId4" Type="http://schemas.openxmlformats.org/officeDocument/2006/relationships/tags" Target="../tags/tag25.xml"/><Relationship Id="rId3" Type="http://schemas.openxmlformats.org/officeDocument/2006/relationships/image" Target="../media/image36.png"/><Relationship Id="rId2" Type="http://schemas.openxmlformats.org/officeDocument/2006/relationships/tags" Target="../tags/tag24.xml"/><Relationship Id="rId1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0.png"/><Relationship Id="rId2" Type="http://schemas.openxmlformats.org/officeDocument/2006/relationships/tags" Target="../tags/tag27.xml"/><Relationship Id="rId1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9.png"/><Relationship Id="rId6" Type="http://schemas.openxmlformats.org/officeDocument/2006/relationships/tags" Target="../tags/tag5.xml"/><Relationship Id="rId5" Type="http://schemas.openxmlformats.org/officeDocument/2006/relationships/image" Target="../media/image12.png"/><Relationship Id="rId4" Type="http://schemas.openxmlformats.org/officeDocument/2006/relationships/tags" Target="../tags/tag4.xml"/><Relationship Id="rId3" Type="http://schemas.openxmlformats.org/officeDocument/2006/relationships/image" Target="../media/image11.png"/><Relationship Id="rId2" Type="http://schemas.openxmlformats.org/officeDocument/2006/relationships/tags" Target="../tags/tag3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6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55595" y="2969260"/>
            <a:ext cx="6642100" cy="10299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336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09924" y="1347822"/>
            <a:ext cx="561763" cy="438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4890" y="1990725"/>
            <a:ext cx="7523480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43110" y="2847975"/>
            <a:ext cx="1066800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78560" y="3606165"/>
            <a:ext cx="3568700" cy="751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8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228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569"/>
          <a:stretch>
            <a:fillRect/>
          </a:stretch>
        </p:blipFill>
        <p:spPr>
          <a:xfrm>
            <a:off x="4727575" y="4004945"/>
            <a:ext cx="2376805" cy="273304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534"/>
          <a:stretch>
            <a:fillRect/>
          </a:stretch>
        </p:blipFill>
        <p:spPr>
          <a:xfrm>
            <a:off x="551180" y="1269010"/>
            <a:ext cx="11339830" cy="264386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711690" y="2375535"/>
            <a:ext cx="570230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263"/>
          <a:stretch>
            <a:fillRect/>
          </a:stretch>
        </p:blipFill>
        <p:spPr>
          <a:xfrm>
            <a:off x="360045" y="1224280"/>
            <a:ext cx="11339830" cy="27091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40460" y="2985135"/>
            <a:ext cx="3733800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795" y="2997200"/>
            <a:ext cx="9473565" cy="342455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75910" y="2997200"/>
            <a:ext cx="5453380" cy="3361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429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72644" y="4008909"/>
            <a:ext cx="866448" cy="400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14" b="500"/>
          <a:stretch>
            <a:fillRect/>
          </a:stretch>
        </p:blipFill>
        <p:spPr>
          <a:xfrm>
            <a:off x="8611235" y="4008755"/>
            <a:ext cx="3362960" cy="2877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848"/>
          <a:stretch>
            <a:fillRect/>
          </a:stretch>
        </p:blipFill>
        <p:spPr>
          <a:xfrm>
            <a:off x="1127125" y="2044065"/>
            <a:ext cx="11339830" cy="196116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1975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62" r="16396" b="500"/>
          <a:stretch>
            <a:fillRect/>
          </a:stretch>
        </p:blipFill>
        <p:spPr>
          <a:xfrm>
            <a:off x="4439920" y="3924300"/>
            <a:ext cx="3467735" cy="2905125"/>
          </a:xfrm>
          <a:prstGeom prst="rect">
            <a:avLst/>
          </a:prstGeom>
        </p:spPr>
      </p:pic>
      <p:sp useBgFill="1">
        <p:nvSpPr>
          <p:cNvPr id="5" name="矩形 4"/>
          <p:cNvSpPr/>
          <p:nvPr>
            <p:custDataLst>
              <p:tags r:id="rId6"/>
            </p:custDataLst>
          </p:nvPr>
        </p:nvSpPr>
        <p:spPr bwMode="white">
          <a:xfrm>
            <a:off x="2783805" y="3273426"/>
            <a:ext cx="314206" cy="381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536"/>
          <a:stretch>
            <a:fillRect/>
          </a:stretch>
        </p:blipFill>
        <p:spPr>
          <a:xfrm>
            <a:off x="1055370" y="1534440"/>
            <a:ext cx="11339830" cy="25968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95879" y="2596497"/>
            <a:ext cx="466549" cy="495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7239" y="3530643"/>
            <a:ext cx="561763" cy="362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28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462" t="75967"/>
          <a:stretch>
            <a:fillRect/>
          </a:stretch>
        </p:blipFill>
        <p:spPr>
          <a:xfrm>
            <a:off x="1199515" y="4869460"/>
            <a:ext cx="5730875" cy="93063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1340000" cy="387219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670300" y="729615"/>
            <a:ext cx="2046605" cy="1443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9470" y="5013325"/>
            <a:ext cx="3933825" cy="787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3"/>
            </p:custDataLst>
          </p:nvPr>
        </p:nvSpPr>
        <p:spPr bwMode="white">
          <a:xfrm>
            <a:off x="6023610" y="4004945"/>
            <a:ext cx="3039745" cy="801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42"/>
          <a:stretch>
            <a:fillRect/>
          </a:stretch>
        </p:blipFill>
        <p:spPr>
          <a:xfrm>
            <a:off x="7607935" y="4065270"/>
            <a:ext cx="3168015" cy="279273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63790" y="3933190"/>
            <a:ext cx="3543935" cy="2915285"/>
          </a:xfrm>
          <a:prstGeom prst="rect">
            <a:avLst/>
          </a:prstGeom>
        </p:spPr>
      </p:pic>
      <p:sp useBgFill="1">
        <p:nvSpPr>
          <p:cNvPr id="15" name="矩形 14"/>
          <p:cNvSpPr/>
          <p:nvPr>
            <p:custDataLst>
              <p:tags r:id="rId7"/>
            </p:custDataLst>
          </p:nvPr>
        </p:nvSpPr>
        <p:spPr bwMode="white">
          <a:xfrm>
            <a:off x="10776585" y="5140325"/>
            <a:ext cx="812800" cy="79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74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29874" y="1471566"/>
            <a:ext cx="1066397" cy="466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96523" y="2376136"/>
            <a:ext cx="409420" cy="371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21410" y="5784938"/>
            <a:ext cx="2799294" cy="476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282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225925" y="3730625"/>
            <a:ext cx="1447165" cy="1192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016"/>
          <a:stretch>
            <a:fillRect/>
          </a:stretch>
        </p:blipFill>
        <p:spPr>
          <a:xfrm>
            <a:off x="360045" y="1224280"/>
            <a:ext cx="11005820" cy="32851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80447" y="3118393"/>
            <a:ext cx="850158" cy="39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04330" y="3034030"/>
            <a:ext cx="614045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217"/>
          <a:stretch>
            <a:fillRect/>
          </a:stretch>
        </p:blipFill>
        <p:spPr>
          <a:xfrm>
            <a:off x="360045" y="1413155"/>
            <a:ext cx="11005820" cy="251051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5060950" y="1196340"/>
            <a:ext cx="5868035" cy="878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63955" y="2298700"/>
            <a:ext cx="940562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73480" y="3131185"/>
            <a:ext cx="5248910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1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9603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275"/>
          <a:stretch>
            <a:fillRect/>
          </a:stretch>
        </p:blipFill>
        <p:spPr>
          <a:xfrm>
            <a:off x="4512310" y="4294505"/>
            <a:ext cx="2339975" cy="264922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775" y="1224000"/>
            <a:ext cx="11340000" cy="16595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17055" y="1077595"/>
            <a:ext cx="4487545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0689" y="2196817"/>
            <a:ext cx="1418690" cy="495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775" y="2925165"/>
            <a:ext cx="11340000" cy="2601368"/>
          </a:xfrm>
          <a:prstGeom prst="rect">
            <a:avLst/>
          </a:prstGeom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8412074" y="4106739"/>
            <a:ext cx="418942" cy="371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32" r="33543"/>
          <a:stretch>
            <a:fillRect/>
          </a:stretch>
        </p:blipFill>
        <p:spPr>
          <a:xfrm>
            <a:off x="8686800" y="4725035"/>
            <a:ext cx="2299335" cy="2066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91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4881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844925" y="2174875"/>
            <a:ext cx="2846705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470"/>
          <a:stretch>
            <a:fillRect/>
          </a:stretch>
        </p:blipFill>
        <p:spPr>
          <a:xfrm>
            <a:off x="4439920" y="2925445"/>
            <a:ext cx="5339080" cy="3948430"/>
          </a:xfrm>
          <a:prstGeom prst="rect">
            <a:avLst/>
          </a:prstGeom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9495155" y="4221480"/>
            <a:ext cx="928370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rcRect r="970"/>
          <a:stretch>
            <a:fillRect/>
          </a:stretch>
        </p:blipFill>
        <p:spPr>
          <a:xfrm>
            <a:off x="4439920" y="2708910"/>
            <a:ext cx="5184775" cy="4061460"/>
          </a:xfrm>
          <a:prstGeom prst="rect">
            <a:avLst/>
          </a:prstGeom>
        </p:spPr>
      </p:pic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white">
          <a:xfrm>
            <a:off x="9392285" y="3933190"/>
            <a:ext cx="2002790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080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05591" y="1376674"/>
            <a:ext cx="523677" cy="410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39255" y="4655820"/>
            <a:ext cx="144018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69" t="20150"/>
          <a:stretch>
            <a:fillRect/>
          </a:stretch>
        </p:blipFill>
        <p:spPr>
          <a:xfrm>
            <a:off x="9264015" y="4725035"/>
            <a:ext cx="3839210" cy="2109470"/>
          </a:xfrm>
          <a:prstGeom prst="rect">
            <a:avLst/>
          </a:prstGeom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9192260" y="4509135"/>
            <a:ext cx="523240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8903970" y="5445125"/>
            <a:ext cx="523240" cy="735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232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01007" y="2340064"/>
            <a:ext cx="380856" cy="362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146"/>
          <a:stretch>
            <a:fillRect/>
          </a:stretch>
        </p:blipFill>
        <p:spPr>
          <a:xfrm>
            <a:off x="4224020" y="3717290"/>
            <a:ext cx="3275965" cy="3075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429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02435" y="2141855"/>
            <a:ext cx="1248410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06030" y="2103755"/>
            <a:ext cx="1158875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30190" y="2865120"/>
            <a:ext cx="1248410" cy="7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12595"/>
            <a:ext cx="11340000" cy="387219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06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44005" y="1294130"/>
            <a:ext cx="2500630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24030" y="1452800"/>
            <a:ext cx="533198" cy="457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84910" y="2158365"/>
            <a:ext cx="9518650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386297" y="3235540"/>
            <a:ext cx="1066397" cy="467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750125" y="4980146"/>
            <a:ext cx="2170881" cy="486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9" grpId="0" bldLvl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268450"/>
            <a:ext cx="11340000" cy="53380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7643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09"/>
          <a:stretch>
            <a:fillRect/>
          </a:stretch>
        </p:blipFill>
        <p:spPr>
          <a:xfrm>
            <a:off x="4079875" y="4509135"/>
            <a:ext cx="3384550" cy="2287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2975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80" y="1988540"/>
            <a:ext cx="11340000" cy="93999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363"/>
          <a:stretch>
            <a:fillRect/>
          </a:stretch>
        </p:blipFill>
        <p:spPr>
          <a:xfrm>
            <a:off x="6527800" y="2784475"/>
            <a:ext cx="4464050" cy="35242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463790" y="2061210"/>
            <a:ext cx="3827780" cy="784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71945" y="3068955"/>
            <a:ext cx="3714750" cy="2404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09"/>
          <a:stretch>
            <a:fillRect/>
          </a:stretch>
        </p:blipFill>
        <p:spPr>
          <a:xfrm>
            <a:off x="1127125" y="2853055"/>
            <a:ext cx="4968875" cy="335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4298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745865" y="3776345"/>
            <a:ext cx="1945640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685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02518" y="3085980"/>
            <a:ext cx="990226" cy="401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45" b="9"/>
          <a:stretch>
            <a:fillRect/>
          </a:stretch>
        </p:blipFill>
        <p:spPr>
          <a:xfrm>
            <a:off x="5880145" y="2708910"/>
            <a:ext cx="6299790" cy="3816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COMMONDATA" val="eyJoZGlkIjoiMGI2YTZkNGE2Njk2NzcyNTAzOGM5ZmQ1NzQ5MzlhNzI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1" baseType="lpstr">
      <vt:lpstr>Arial</vt:lpstr>
      <vt:lpstr>宋体</vt:lpstr>
      <vt:lpstr>Wingdings</vt:lpstr>
      <vt:lpstr>汉仪书宋二KW</vt:lpstr>
      <vt:lpstr>汉仪雅酷黑简</vt:lpstr>
      <vt:lpstr>汉仪中黑KW</vt:lpstr>
      <vt:lpstr>微软雅黑</vt:lpstr>
      <vt:lpstr>汉仪旗黑</vt:lpstr>
      <vt:lpstr>宋体</vt:lpstr>
      <vt:lpstr>Arial Unicode MS</vt:lpstr>
      <vt:lpstr>Calibri</vt:lpstr>
      <vt:lpstr>Helvetica Neue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木头人</cp:lastModifiedBy>
  <cp:revision>65</cp:revision>
  <dcterms:created xsi:type="dcterms:W3CDTF">2025-06-21T14:07:28Z</dcterms:created>
  <dcterms:modified xsi:type="dcterms:W3CDTF">2025-06-21T14:07:28Z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2052-6.7.1.8828</vt:lpwstr>
  </property>
  <property fmtid="{D5CDD505-2E9C-101B-9397-08002B2CF9AE}" pid="3" name="ICV">
    <vt:lpwstr>0803F182AC044BA3913AF2E555CD301E</vt:lpwstr>
  </property>
</Properties>
</file>