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9" r:id="rId5"/>
    <p:sldId id="358" r:id="rId6"/>
    <p:sldId id="357" r:id="rId7"/>
    <p:sldId id="355" r:id="rId8"/>
    <p:sldId id="354" r:id="rId9"/>
    <p:sldId id="353" r:id="rId10"/>
    <p:sldId id="351" r:id="rId11"/>
    <p:sldId id="348" r:id="rId12"/>
    <p:sldId id="347" r:id="rId13"/>
    <p:sldId id="345" r:id="rId14"/>
    <p:sldId id="344" r:id="rId15"/>
    <p:sldId id="342" r:id="rId16"/>
    <p:sldId id="341" r:id="rId17"/>
    <p:sldId id="339" r:id="rId18"/>
    <p:sldId id="338" r:id="rId19"/>
    <p:sldId id="337" r:id="rId20"/>
    <p:sldId id="335" r:id="rId21"/>
    <p:sldId id="332" r:id="rId22"/>
    <p:sldId id="331" r:id="rId23"/>
    <p:sldId id="330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28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4.xml"/><Relationship Id="rId5" Type="http://schemas.openxmlformats.org/officeDocument/2006/relationships/image" Target="../media/image19.png"/><Relationship Id="rId4" Type="http://schemas.openxmlformats.org/officeDocument/2006/relationships/tags" Target="../tags/tag13.xml"/><Relationship Id="rId3" Type="http://schemas.openxmlformats.org/officeDocument/2006/relationships/image" Target="../media/image18.png"/><Relationship Id="rId2" Type="http://schemas.openxmlformats.org/officeDocument/2006/relationships/tags" Target="../tags/tag12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15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16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17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18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image" Target="../media/image29.png"/><Relationship Id="rId2" Type="http://schemas.openxmlformats.org/officeDocument/2006/relationships/tags" Target="../tags/tag19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tags" Target="../tags/tag23.xml"/><Relationship Id="rId3" Type="http://schemas.openxmlformats.org/officeDocument/2006/relationships/image" Target="../media/image31.png"/><Relationship Id="rId2" Type="http://schemas.openxmlformats.org/officeDocument/2006/relationships/tags" Target="../tags/tag22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5.xml"/><Relationship Id="rId3" Type="http://schemas.openxmlformats.org/officeDocument/2006/relationships/image" Target="../media/image34.png"/><Relationship Id="rId2" Type="http://schemas.openxmlformats.org/officeDocument/2006/relationships/tags" Target="../tags/tag24.xml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tags" Target="../tags/tag26.xml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tags" Target="../tags/tag27.xml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8.png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12.png"/><Relationship Id="rId2" Type="http://schemas.openxmlformats.org/officeDocument/2006/relationships/tags" Target="../tags/tag7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tags" Target="../tags/tag11.xml"/><Relationship Id="rId3" Type="http://schemas.openxmlformats.org/officeDocument/2006/relationships/image" Target="../media/image14.png"/><Relationship Id="rId2" Type="http://schemas.openxmlformats.org/officeDocument/2006/relationships/tags" Target="../tags/tag10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87395" y="2997200"/>
            <a:ext cx="5684520" cy="8902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8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40251" y="2300976"/>
            <a:ext cx="2170881" cy="409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59294" y="3263583"/>
            <a:ext cx="1571032" cy="400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88161" y="4216659"/>
            <a:ext cx="1133047" cy="400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3360" y="5859145"/>
            <a:ext cx="82867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379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262" r="72057"/>
          <a:stretch>
            <a:fillRect/>
          </a:stretch>
        </p:blipFill>
        <p:spPr>
          <a:xfrm>
            <a:off x="911225" y="4941215"/>
            <a:ext cx="3168695" cy="66075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4" b="16555"/>
          <a:stretch>
            <a:fillRect/>
          </a:stretch>
        </p:blipFill>
        <p:spPr>
          <a:xfrm>
            <a:off x="7392035" y="4077335"/>
            <a:ext cx="5226685" cy="2559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47890" y="4004945"/>
            <a:ext cx="4396105" cy="2856865"/>
          </a:xfrm>
          <a:prstGeom prst="rect">
            <a:avLst/>
          </a:prstGeom>
        </p:spPr>
      </p:pic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654685" y="4986020"/>
            <a:ext cx="368935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0891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07" r="29734" b="18395"/>
          <a:stretch>
            <a:fillRect/>
          </a:stretch>
        </p:blipFill>
        <p:spPr>
          <a:xfrm>
            <a:off x="4367530" y="4941570"/>
            <a:ext cx="2401570" cy="191643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295755"/>
            <a:ext cx="11340000" cy="20301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9547" y="2553867"/>
            <a:ext cx="371334" cy="390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605"/>
          <a:stretch>
            <a:fillRect/>
          </a:stretch>
        </p:blipFill>
        <p:spPr>
          <a:xfrm>
            <a:off x="617855" y="3501035"/>
            <a:ext cx="11339830" cy="983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986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25100" y="3975735"/>
            <a:ext cx="44196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0" r="54496" b="21228"/>
          <a:stretch>
            <a:fillRect/>
          </a:stretch>
        </p:blipFill>
        <p:spPr>
          <a:xfrm>
            <a:off x="3863975" y="3717290"/>
            <a:ext cx="4173855" cy="3028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1628495"/>
            <a:ext cx="11340000" cy="387219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82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6520" y="2470785"/>
            <a:ext cx="51054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3" b="18276"/>
          <a:stretch>
            <a:fillRect/>
          </a:stretch>
        </p:blipFill>
        <p:spPr>
          <a:xfrm>
            <a:off x="3864020" y="2204720"/>
            <a:ext cx="4883740" cy="4005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1268450"/>
            <a:ext cx="11340000" cy="409346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37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2348865"/>
            <a:ext cx="9629775" cy="4166870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8256270" y="3068955"/>
            <a:ext cx="3051175" cy="222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588770" y="5934075"/>
            <a:ext cx="426339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016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2060930"/>
            <a:ext cx="11340000" cy="95092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2997200"/>
            <a:ext cx="10136505" cy="33705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210" y="1152525"/>
            <a:ext cx="10533380" cy="57035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567305" y="2493010"/>
            <a:ext cx="2065655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07970" y="3613785"/>
            <a:ext cx="138176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29020" y="3361690"/>
            <a:ext cx="774065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14230" y="3481705"/>
            <a:ext cx="54419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28260" y="4445000"/>
            <a:ext cx="124206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13850" y="4472940"/>
            <a:ext cx="129730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00270" y="5350510"/>
            <a:ext cx="100711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596120" y="5318125"/>
            <a:ext cx="69151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4" grpId="0" bldLvl="0" animBg="1"/>
      <p:bldP spid="1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0125" y="1738588"/>
            <a:ext cx="514156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105"/>
          <a:stretch>
            <a:fillRect/>
          </a:stretch>
        </p:blipFill>
        <p:spPr>
          <a:xfrm>
            <a:off x="364490" y="3356610"/>
            <a:ext cx="11339830" cy="1945285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5544092" y="4461673"/>
            <a:ext cx="1218740" cy="40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94"/>
          <a:stretch>
            <a:fillRect/>
          </a:stretch>
        </p:blipFill>
        <p:spPr>
          <a:xfrm>
            <a:off x="479425" y="1557300"/>
            <a:ext cx="11339830" cy="36573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06130" y="2660311"/>
            <a:ext cx="295163" cy="381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05878" y="3765655"/>
            <a:ext cx="361813" cy="57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34156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/>
          <a:stretch>
            <a:fillRect/>
          </a:stretch>
        </p:blipFill>
        <p:spPr>
          <a:xfrm>
            <a:off x="3791585" y="4364990"/>
            <a:ext cx="3665855" cy="2496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57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62972" y="1500722"/>
            <a:ext cx="1037833" cy="467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43476" y="2512192"/>
            <a:ext cx="533198" cy="429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55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78125" y="4153535"/>
            <a:ext cx="183197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58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05445" y="2155825"/>
            <a:ext cx="102489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9" r="13221" b="-3494"/>
          <a:stretch>
            <a:fillRect/>
          </a:stretch>
        </p:blipFill>
        <p:spPr>
          <a:xfrm>
            <a:off x="3468370" y="2924810"/>
            <a:ext cx="4537030" cy="3789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53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38920" y="2322195"/>
            <a:ext cx="90043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65745" y="4250055"/>
            <a:ext cx="48260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77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55230" y="1500505"/>
            <a:ext cx="71755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91075" y="2606040"/>
            <a:ext cx="795020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67304" y="2606075"/>
            <a:ext cx="418942" cy="371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774"/>
          <a:stretch>
            <a:fillRect/>
          </a:stretch>
        </p:blipFill>
        <p:spPr>
          <a:xfrm>
            <a:off x="839470" y="4221480"/>
            <a:ext cx="11339830" cy="885190"/>
          </a:xfrm>
          <a:prstGeom prst="rect">
            <a:avLst/>
          </a:prstGeom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5990508" y="4421295"/>
            <a:ext cx="2180403" cy="409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67"/>
          <a:stretch>
            <a:fillRect/>
          </a:stretch>
        </p:blipFill>
        <p:spPr>
          <a:xfrm>
            <a:off x="479425" y="1413155"/>
            <a:ext cx="11339830" cy="29740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2825" y="1675130"/>
            <a:ext cx="1542415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92075" y="2700490"/>
            <a:ext cx="1590075" cy="390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4640" y="3429635"/>
            <a:ext cx="140335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38224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68312" y="2334237"/>
            <a:ext cx="399899" cy="505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82871" y="3296988"/>
            <a:ext cx="1123526" cy="448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49974" y="4259740"/>
            <a:ext cx="1066397" cy="45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4941290"/>
            <a:ext cx="11340000" cy="2052263"/>
          </a:xfrm>
          <a:prstGeom prst="rect">
            <a:avLst/>
          </a:prstGeom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4582795" y="5063490"/>
            <a:ext cx="111125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3938905" y="6109335"/>
            <a:ext cx="134048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02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76523" y="4037640"/>
            <a:ext cx="428463" cy="391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340840"/>
            <a:ext cx="11340000" cy="298712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68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21150" y="3336290"/>
            <a:ext cx="93154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83435" y="4238625"/>
            <a:ext cx="209550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5013045"/>
            <a:ext cx="11340000" cy="1951026"/>
          </a:xfrm>
          <a:prstGeom prst="rect">
            <a:avLst/>
          </a:prstGeom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5323840" y="5236845"/>
            <a:ext cx="125095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8808720" y="5217795"/>
            <a:ext cx="195262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85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9" y="3586276"/>
            <a:ext cx="361813" cy="400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4364990"/>
            <a:ext cx="7066280" cy="221361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900" y="4262755"/>
            <a:ext cx="7473950" cy="2503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COMMONDATA" val="eyJoZGlkIjoiMGI2YTZkNGE2Njk2NzcyNTAzOGM5ZmQ1NzQ5MzlhNzI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文字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木头人</cp:lastModifiedBy>
  <cp:revision>65</cp:revision>
  <dcterms:created xsi:type="dcterms:W3CDTF">2025-06-20T14:01:29Z</dcterms:created>
  <dcterms:modified xsi:type="dcterms:W3CDTF">2025-06-20T14:01:29Z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