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4" r:id="rId8"/>
    <p:sldId id="353" r:id="rId9"/>
    <p:sldId id="352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93" r:id="rId24"/>
    <p:sldId id="333" r:id="rId25"/>
    <p:sldId id="332" r:id="rId26"/>
    <p:sldId id="331" r:id="rId27"/>
    <p:sldId id="330" r:id="rId28"/>
    <p:sldId id="328" r:id="rId29"/>
    <p:sldId id="327" r:id="rId30"/>
    <p:sldId id="32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5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7.png"/><Relationship Id="rId2" Type="http://schemas.openxmlformats.org/officeDocument/2006/relationships/tags" Target="../tags/tag8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8.png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3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4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4035" y="3035935"/>
            <a:ext cx="6043930" cy="786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463056"/>
            <a:ext cx="380856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287395" y="4021455"/>
            <a:ext cx="5614670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1960"/>
            <a:ext cx="11340000" cy="9454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500219"/>
            <a:ext cx="371334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7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377078"/>
            <a:ext cx="371334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94"/>
          <a:stretch>
            <a:fillRect/>
          </a:stretch>
        </p:blipFill>
        <p:spPr>
          <a:xfrm>
            <a:off x="983615" y="4004945"/>
            <a:ext cx="11339830" cy="158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8"/>
          <a:stretch>
            <a:fillRect/>
          </a:stretch>
        </p:blipFill>
        <p:spPr>
          <a:xfrm>
            <a:off x="767080" y="1412520"/>
            <a:ext cx="11339830" cy="1796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0561" y="1665151"/>
            <a:ext cx="1094962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5851" y="2561004"/>
            <a:ext cx="552241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16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5468371"/>
            <a:ext cx="371335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3401833"/>
            <a:ext cx="361813" cy="40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/>
          <a:stretch>
            <a:fillRect/>
          </a:stretch>
        </p:blipFill>
        <p:spPr>
          <a:xfrm>
            <a:off x="4511675" y="4077335"/>
            <a:ext cx="3956050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983615" y="1340485"/>
            <a:ext cx="6527845" cy="34683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6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3368978"/>
            <a:ext cx="371335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716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77840" y="2531110"/>
            <a:ext cx="11042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7775" y="3572510"/>
            <a:ext cx="111379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6498" y="4523827"/>
            <a:ext cx="1142569" cy="5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8260" y="5227320"/>
            <a:ext cx="11709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268450"/>
            <a:ext cx="11340000" cy="361142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78"/>
          <a:stretch>
            <a:fillRect/>
          </a:stretch>
        </p:blipFill>
        <p:spPr>
          <a:xfrm>
            <a:off x="335280" y="1124585"/>
            <a:ext cx="11339830" cy="3744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725035"/>
            <a:ext cx="5803265" cy="205359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447665" y="4004945"/>
            <a:ext cx="7486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70"/>
          <a:stretch>
            <a:fillRect/>
          </a:stretch>
        </p:blipFill>
        <p:spPr>
          <a:xfrm>
            <a:off x="134620" y="1412595"/>
            <a:ext cx="11339830" cy="844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205075"/>
            <a:ext cx="11340000" cy="4452447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465070" y="5120005"/>
            <a:ext cx="7486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600190" y="1340485"/>
            <a:ext cx="7486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51"/>
          <a:stretch>
            <a:fillRect/>
          </a:stretch>
        </p:blipFill>
        <p:spPr>
          <a:xfrm>
            <a:off x="1199515" y="5732780"/>
            <a:ext cx="11339830" cy="9369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2"/>
          <a:stretch>
            <a:fillRect/>
          </a:stretch>
        </p:blipFill>
        <p:spPr>
          <a:xfrm>
            <a:off x="464820" y="1340765"/>
            <a:ext cx="11339830" cy="19879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228725"/>
            <a:ext cx="935672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680335"/>
            <a:ext cx="97853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5295" y="3554095"/>
            <a:ext cx="10832465" cy="237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95418"/>
            <a:ext cx="10130780" cy="48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820" y="2134235"/>
            <a:ext cx="43732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50845"/>
            <a:ext cx="10389870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120" y="4782820"/>
            <a:ext cx="10295890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7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149090"/>
            <a:ext cx="7904480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25" y="1516100"/>
            <a:ext cx="11340000" cy="3825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3514" y="3729381"/>
            <a:ext cx="571284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39" y="4702461"/>
            <a:ext cx="552241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77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0170" y="1587500"/>
            <a:ext cx="27292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8478" y="2703224"/>
            <a:ext cx="1161612" cy="39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6010" y="3636424"/>
            <a:ext cx="1142569" cy="3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519262"/>
            <a:ext cx="1628161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525" y="2245360"/>
            <a:ext cx="22758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5180" y="4135120"/>
            <a:ext cx="168592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338157"/>
            <a:ext cx="1085440" cy="45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5290" y="2983865"/>
            <a:ext cx="152781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222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10955655" cy="5575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0" y="3460750"/>
            <a:ext cx="6584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340205"/>
            <a:ext cx="11340000" cy="28088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254267"/>
            <a:ext cx="2123274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76420"/>
            <a:ext cx="11340000" cy="1704023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909560" y="4172585"/>
            <a:ext cx="29730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898235"/>
            <a:ext cx="11340000" cy="98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4100410"/>
            <a:ext cx="2151838" cy="4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555" y="4977130"/>
            <a:ext cx="148653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2025-06-20T12:06:54Z</dcterms:created>
  <dcterms:modified xsi:type="dcterms:W3CDTF">2025-06-20T12:06:54Z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