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1" r:id="rId20"/>
    <p:sldId id="340" r:id="rId21"/>
    <p:sldId id="398" r:id="rId22"/>
    <p:sldId id="339" r:id="rId23"/>
    <p:sldId id="338" r:id="rId24"/>
    <p:sldId id="336" r:id="rId25"/>
    <p:sldId id="335" r:id="rId26"/>
    <p:sldId id="333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9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image" Target="../media/image28.png"/><Relationship Id="rId3" Type="http://schemas.openxmlformats.org/officeDocument/2006/relationships/tags" Target="../tags/tag12.xml"/><Relationship Id="rId2" Type="http://schemas.openxmlformats.org/officeDocument/2006/relationships/image" Target="../media/image27.png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6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7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8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3011805"/>
            <a:ext cx="8834755" cy="1040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194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4070" y="2352675"/>
            <a:ext cx="4965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284575"/>
            <a:ext cx="11340000" cy="1803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1905" y="3977005"/>
            <a:ext cx="5003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r="17035" b="21984"/>
          <a:stretch>
            <a:fillRect/>
          </a:stretch>
        </p:blipFill>
        <p:spPr>
          <a:xfrm>
            <a:off x="3791585" y="3716655"/>
            <a:ext cx="3863975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12595"/>
            <a:ext cx="11340000" cy="18253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4915" y="4058285"/>
            <a:ext cx="51879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23232"/>
          <a:stretch>
            <a:fillRect/>
          </a:stretch>
        </p:blipFill>
        <p:spPr>
          <a:xfrm>
            <a:off x="4079875" y="4768215"/>
            <a:ext cx="2882265" cy="208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268450"/>
            <a:ext cx="11340000" cy="207672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4125" y="4144645"/>
            <a:ext cx="4800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5289" b="21284"/>
          <a:stretch>
            <a:fillRect/>
          </a:stretch>
        </p:blipFill>
        <p:spPr>
          <a:xfrm>
            <a:off x="3791585" y="3789045"/>
            <a:ext cx="34562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556740"/>
            <a:ext cx="11340000" cy="343752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98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2685"/>
            <a:ext cx="11340000" cy="1808868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274300" y="3220085"/>
            <a:ext cx="4629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583430" y="3300095"/>
            <a:ext cx="3201035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484350"/>
            <a:ext cx="11340000" cy="180333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4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4615" y="3381375"/>
            <a:ext cx="5219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17687"/>
          <a:stretch>
            <a:fillRect/>
          </a:stretch>
        </p:blipFill>
        <p:spPr>
          <a:xfrm>
            <a:off x="4413250" y="3284855"/>
            <a:ext cx="3366135" cy="336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4480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68"/>
          <a:stretch>
            <a:fillRect/>
          </a:stretch>
        </p:blipFill>
        <p:spPr>
          <a:xfrm>
            <a:off x="507365" y="1557300"/>
            <a:ext cx="11339830" cy="18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16300" r="16396" b="14614"/>
          <a:stretch>
            <a:fillRect/>
          </a:stretch>
        </p:blipFill>
        <p:spPr>
          <a:xfrm>
            <a:off x="4151630" y="4606290"/>
            <a:ext cx="3703320" cy="22517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09"/>
          <a:stretch>
            <a:fillRect/>
          </a:stretch>
        </p:blipFill>
        <p:spPr>
          <a:xfrm>
            <a:off x="360045" y="1124585"/>
            <a:ext cx="11339830" cy="374487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272395" y="4004945"/>
            <a:ext cx="5219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65"/>
          <a:stretch>
            <a:fillRect/>
          </a:stretch>
        </p:blipFill>
        <p:spPr>
          <a:xfrm>
            <a:off x="335280" y="1413155"/>
            <a:ext cx="11339830" cy="1814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4575"/>
            <a:ext cx="11340000" cy="2743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6103929"/>
            <a:ext cx="371335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370685"/>
            <a:ext cx="11340000" cy="1770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140430"/>
            <a:ext cx="11340000" cy="18198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5011250"/>
            <a:ext cx="333248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5375910" y="4509135"/>
            <a:ext cx="30226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268450"/>
            <a:ext cx="11340000" cy="17160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2376113"/>
            <a:ext cx="495113" cy="49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4156652"/>
            <a:ext cx="1675768" cy="47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21273"/>
          <a:stretch>
            <a:fillRect/>
          </a:stretch>
        </p:blipFill>
        <p:spPr>
          <a:xfrm>
            <a:off x="4655820" y="4393565"/>
            <a:ext cx="3088005" cy="246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6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3" r="13448" b="24242"/>
          <a:stretch>
            <a:fillRect/>
          </a:stretch>
        </p:blipFill>
        <p:spPr>
          <a:xfrm>
            <a:off x="4367530" y="4653280"/>
            <a:ext cx="3500755" cy="20605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340205"/>
            <a:ext cx="11340000" cy="25685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348585"/>
            <a:ext cx="11340000" cy="282117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3357278"/>
            <a:ext cx="533198" cy="4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3338231"/>
            <a:ext cx="504634" cy="4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772640"/>
            <a:ext cx="11340000" cy="4148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628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4487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37007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04440"/>
            <a:ext cx="11340000" cy="30977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148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1" r="65925" b="17363"/>
          <a:stretch>
            <a:fillRect/>
          </a:stretch>
        </p:blipFill>
        <p:spPr>
          <a:xfrm>
            <a:off x="4367530" y="5085715"/>
            <a:ext cx="2710180" cy="191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2025-06-21T09:19:58Z</dcterms:created>
  <dcterms:modified xsi:type="dcterms:W3CDTF">2025-06-21T09:19:58Z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