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5" r:id="rId23"/>
    <p:sldId id="334" r:id="rId24"/>
    <p:sldId id="333" r:id="rId25"/>
    <p:sldId id="331" r:id="rId26"/>
    <p:sldId id="330" r:id="rId27"/>
    <p:sldId id="329" r:id="rId28"/>
    <p:sldId id="328" r:id="rId29"/>
    <p:sldId id="327" r:id="rId30"/>
    <p:sldId id="326" r:id="rId31"/>
    <p:sldId id="325" r:id="rId32"/>
    <p:sldId id="388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9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8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6" Type="http://schemas.openxmlformats.org/officeDocument/2006/relationships/tags" Target="../tags/tag7.xml"/><Relationship Id="rId5" Type="http://schemas.openxmlformats.org/officeDocument/2006/relationships/image" Target="../media/image13.png"/><Relationship Id="rId4" Type="http://schemas.openxmlformats.org/officeDocument/2006/relationships/tags" Target="../tags/tag6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69005" y="3021330"/>
            <a:ext cx="5253355" cy="8147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05" y="2420340"/>
            <a:ext cx="11340000" cy="23499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134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412595"/>
            <a:ext cx="11340000" cy="46562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29140" y="4218305"/>
            <a:ext cx="70358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339" y="5240417"/>
            <a:ext cx="1075919" cy="504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16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25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132685"/>
            <a:ext cx="11340000" cy="354029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4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496" y="3120526"/>
            <a:ext cx="2732644" cy="46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2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2166" y="3119034"/>
            <a:ext cx="1685289" cy="49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60270" y="4509135"/>
            <a:ext cx="2379345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9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96171" y="2252532"/>
            <a:ext cx="314205" cy="39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0554" y="3138213"/>
            <a:ext cx="323727" cy="39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31"/>
          <a:stretch>
            <a:fillRect/>
          </a:stretch>
        </p:blipFill>
        <p:spPr>
          <a:xfrm>
            <a:off x="407035" y="1124585"/>
            <a:ext cx="10576560" cy="27870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11" b="-490"/>
          <a:stretch>
            <a:fillRect/>
          </a:stretch>
        </p:blipFill>
        <p:spPr>
          <a:xfrm>
            <a:off x="-24765" y="4076700"/>
            <a:ext cx="8206740" cy="25704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965440" y="4076700"/>
            <a:ext cx="3738880" cy="260540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26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3791585" y="3860800"/>
            <a:ext cx="4748530" cy="30708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85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18735" y="2856865"/>
            <a:ext cx="458851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58815" y="3810000"/>
            <a:ext cx="480441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38942" y="4838684"/>
            <a:ext cx="457027" cy="36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521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1340205"/>
            <a:ext cx="11340000" cy="514448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1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72594" y="2280952"/>
            <a:ext cx="2228010" cy="50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6095" y="4118715"/>
            <a:ext cx="1047355" cy="41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1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5138" y="1548182"/>
            <a:ext cx="837884" cy="4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5214" y="5142797"/>
            <a:ext cx="466549" cy="36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2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72630" y="2082165"/>
            <a:ext cx="270192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1268450"/>
            <a:ext cx="11340000" cy="3634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5341" y="1554612"/>
            <a:ext cx="476070" cy="42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83505" y="2271395"/>
            <a:ext cx="293052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30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63123" y="3215264"/>
            <a:ext cx="3265843" cy="49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9730" y="4762500"/>
            <a:ext cx="443293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4560" y="5692140"/>
            <a:ext cx="767143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8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9924" y="4083624"/>
            <a:ext cx="542720" cy="46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9798" y="5008236"/>
            <a:ext cx="533198" cy="42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8125" y="5738495"/>
            <a:ext cx="674052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5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56450" y="2318385"/>
            <a:ext cx="45910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3590" y="3128645"/>
            <a:ext cx="129286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11" r="64903" b="-490"/>
          <a:stretch>
            <a:fillRect/>
          </a:stretch>
        </p:blipFill>
        <p:spPr>
          <a:xfrm>
            <a:off x="4367530" y="4796790"/>
            <a:ext cx="2287905" cy="204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794"/>
          <a:stretch>
            <a:fillRect/>
          </a:stretch>
        </p:blipFill>
        <p:spPr>
          <a:xfrm>
            <a:off x="360045" y="1367790"/>
            <a:ext cx="11706860" cy="3630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84"/>
          <a:stretch>
            <a:fillRect/>
          </a:stretch>
        </p:blipFill>
        <p:spPr>
          <a:xfrm>
            <a:off x="335280" y="1412875"/>
            <a:ext cx="11514455" cy="2748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42560" y="1621790"/>
            <a:ext cx="154368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88205" y="2477770"/>
            <a:ext cx="138049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196695"/>
            <a:ext cx="11340000" cy="2876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87595" y="3147695"/>
            <a:ext cx="244221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1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7304" y="4110242"/>
            <a:ext cx="1628161" cy="51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2435" y="4874260"/>
            <a:ext cx="539813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224000"/>
            <a:ext cx="11340000" cy="2710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5355" y="2115185"/>
            <a:ext cx="212598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055" y="3078480"/>
            <a:ext cx="109474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6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0215" y="3924935"/>
            <a:ext cx="545528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2205" y="4982210"/>
            <a:ext cx="57023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53915" y="4962525"/>
            <a:ext cx="637476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6185" y="5915660"/>
            <a:ext cx="47561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403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2204440"/>
            <a:ext cx="11340000" cy="338833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8328025" y="4076700"/>
            <a:ext cx="3684270" cy="274129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white">
          <a:xfrm>
            <a:off x="996950" y="4869180"/>
            <a:ext cx="349885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83880" y="4076700"/>
            <a:ext cx="3738880" cy="2605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5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5115351"/>
            <a:ext cx="1056876" cy="505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2025-06-21T09:43:22Z</dcterms:created>
  <dcterms:modified xsi:type="dcterms:W3CDTF">2025-06-21T09:43:22Z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