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3" r:id="rId5"/>
    <p:sldId id="352" r:id="rId6"/>
    <p:sldId id="351" r:id="rId7"/>
    <p:sldId id="350" r:id="rId8"/>
    <p:sldId id="349" r:id="rId9"/>
    <p:sldId id="348" r:id="rId10"/>
    <p:sldId id="346" r:id="rId11"/>
    <p:sldId id="345" r:id="rId12"/>
    <p:sldId id="344" r:id="rId13"/>
    <p:sldId id="343" r:id="rId14"/>
    <p:sldId id="341" r:id="rId15"/>
    <p:sldId id="340" r:id="rId16"/>
    <p:sldId id="382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0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0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4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image" Target="../media/image14.png"/><Relationship Id="rId3" Type="http://schemas.openxmlformats.org/officeDocument/2006/relationships/image" Target="../media/image11.png"/><Relationship Id="rId2" Type="http://schemas.openxmlformats.org/officeDocument/2006/relationships/tags" Target="../tags/tag3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tags" Target="../tags/tag6.xml"/><Relationship Id="rId3" Type="http://schemas.openxmlformats.org/officeDocument/2006/relationships/image" Target="../media/image18.png"/><Relationship Id="rId2" Type="http://schemas.openxmlformats.org/officeDocument/2006/relationships/tags" Target="../tags/tag5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7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22.png"/><Relationship Id="rId2" Type="http://schemas.openxmlformats.org/officeDocument/2006/relationships/tags" Target="../tags/tag8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1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tags" Target="../tags/tag12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tags" Target="../tags/tag13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55370" y="2492375"/>
            <a:ext cx="10093960" cy="18427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43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25037" y="1576965"/>
            <a:ext cx="1056876" cy="429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32" r="29096"/>
          <a:stretch>
            <a:fillRect/>
          </a:stretch>
        </p:blipFill>
        <p:spPr>
          <a:xfrm>
            <a:off x="8256270" y="3213100"/>
            <a:ext cx="3856990" cy="34563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0415" y="3284855"/>
            <a:ext cx="3651885" cy="3295015"/>
          </a:xfrm>
          <a:prstGeom prst="rect">
            <a:avLst/>
          </a:prstGeom>
        </p:spPr>
      </p:pic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4943475" y="3501390"/>
            <a:ext cx="3206750" cy="7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587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952490" y="1224280"/>
            <a:ext cx="470979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9440" y="2176145"/>
            <a:ext cx="10072370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88362" y="3396756"/>
            <a:ext cx="1599596" cy="457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663055" y="4206240"/>
            <a:ext cx="435038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07135" y="5206365"/>
            <a:ext cx="4847590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1" grpId="0" animBg="1"/>
      <p:bldP spid="12" grpId="0" bldLvl="0" animBg="1"/>
      <p:bldP spid="1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378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71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685" y="3213100"/>
            <a:ext cx="8214995" cy="3682365"/>
          </a:xfrm>
          <a:prstGeom prst="rect">
            <a:avLst/>
          </a:prstGeom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127125" y="3068955"/>
            <a:ext cx="4046220" cy="96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51855" y="3356610"/>
            <a:ext cx="5386070" cy="3372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488"/>
          <a:stretch>
            <a:fillRect/>
          </a:stretch>
        </p:blipFill>
        <p:spPr>
          <a:xfrm>
            <a:off x="479425" y="1196975"/>
            <a:ext cx="11339830" cy="28806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82975" y="3172460"/>
            <a:ext cx="6124575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29" r="67196"/>
          <a:stretch>
            <a:fillRect/>
          </a:stretch>
        </p:blipFill>
        <p:spPr>
          <a:xfrm>
            <a:off x="4655820" y="4004945"/>
            <a:ext cx="2860675" cy="2759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343"/>
          <a:stretch>
            <a:fillRect/>
          </a:stretch>
        </p:blipFill>
        <p:spPr>
          <a:xfrm>
            <a:off x="360045" y="1126135"/>
            <a:ext cx="11339830" cy="185392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8272292" y="2284684"/>
            <a:ext cx="418942" cy="371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2979775"/>
            <a:ext cx="11340000" cy="3982829"/>
          </a:xfrm>
          <a:prstGeom prst="rect">
            <a:avLst/>
          </a:prstGeom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7812434" y="4285152"/>
            <a:ext cx="1075919" cy="438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5136917" y="5304680"/>
            <a:ext cx="695062" cy="39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85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344285" y="3330575"/>
            <a:ext cx="119507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68765" y="5496767"/>
            <a:ext cx="561763" cy="448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11" r="23384"/>
          <a:stretch>
            <a:fillRect/>
          </a:stretch>
        </p:blipFill>
        <p:spPr>
          <a:xfrm>
            <a:off x="8472170" y="4940935"/>
            <a:ext cx="2644140" cy="2370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42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05944" y="5096985"/>
            <a:ext cx="371334" cy="400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340840"/>
            <a:ext cx="11340000" cy="4038146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556740"/>
            <a:ext cx="11340000" cy="290967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21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053803" y="3986973"/>
            <a:ext cx="1075919" cy="428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96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3580427"/>
            <a:ext cx="371335" cy="400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159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1628495"/>
            <a:ext cx="11340000" cy="3770891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340840"/>
            <a:ext cx="11340000" cy="2803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45305" y="1645991"/>
            <a:ext cx="371335" cy="390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28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0251" y="4311248"/>
            <a:ext cx="561762" cy="42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78690" y="5225988"/>
            <a:ext cx="1637682" cy="48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87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68120" y="3037205"/>
            <a:ext cx="626173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70290" y="4881880"/>
            <a:ext cx="196342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0590" y="5839460"/>
            <a:ext cx="5977255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836"/>
          <a:stretch>
            <a:fillRect/>
          </a:stretch>
        </p:blipFill>
        <p:spPr>
          <a:xfrm>
            <a:off x="695325" y="1125220"/>
            <a:ext cx="10736580" cy="30422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/>
          <a:stretch>
            <a:fillRect/>
          </a:stretch>
        </p:blipFill>
        <p:spPr>
          <a:xfrm>
            <a:off x="3287395" y="4109085"/>
            <a:ext cx="5768975" cy="2748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2420975"/>
            <a:ext cx="11340000" cy="38255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12940" y="3508375"/>
            <a:ext cx="264287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87585" y="4418965"/>
            <a:ext cx="128651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8630" y="5140960"/>
            <a:ext cx="7543800" cy="876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600"/>
          <a:stretch>
            <a:fillRect/>
          </a:stretch>
        </p:blipFill>
        <p:spPr>
          <a:xfrm>
            <a:off x="119380" y="1557300"/>
            <a:ext cx="11339830" cy="974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53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01640" y="1393825"/>
            <a:ext cx="238950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90982" y="1481183"/>
            <a:ext cx="1066397" cy="504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7265" y="2327275"/>
            <a:ext cx="518160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73198" y="3424351"/>
            <a:ext cx="1085440" cy="428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76926" y="4414985"/>
            <a:ext cx="1094962" cy="371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bldLvl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02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34760" y="2395948"/>
            <a:ext cx="1075919" cy="438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01715" y="4025265"/>
            <a:ext cx="2604135" cy="7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62267" y="4282500"/>
            <a:ext cx="1056875" cy="485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16735" y="5099050"/>
            <a:ext cx="454215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92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58387" y="1395828"/>
            <a:ext cx="1085440" cy="439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2435" y="3167380"/>
            <a:ext cx="141160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12595"/>
            <a:ext cx="11340000" cy="4635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2205075"/>
            <a:ext cx="11340000" cy="33743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6976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00"/>
          <a:stretch>
            <a:fillRect/>
          </a:stretch>
        </p:blipFill>
        <p:spPr>
          <a:xfrm>
            <a:off x="8328025" y="764540"/>
            <a:ext cx="2883535" cy="329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1772640"/>
            <a:ext cx="11340000" cy="3880192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COMMONDATA" val="eyJoZGlkIjoiMGI2YTZkNGE2Njk2NzcyNTAzOGM5ZmQ1NzQ5MzlhNzI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0" baseType="lpstr">
      <vt:lpstr>Arial</vt:lpstr>
      <vt:lpstr>宋体</vt:lpstr>
      <vt:lpstr>Wingdings</vt:lpstr>
      <vt:lpstr>汉仪书宋二KW</vt:lpstr>
      <vt:lpstr>汉仪雅酷黑简</vt:lpstr>
      <vt:lpstr>汉仪中黑KW</vt:lpstr>
      <vt:lpstr>微软雅黑</vt:lpstr>
      <vt:lpstr>汉仪旗黑</vt:lpstr>
      <vt:lpstr>宋体</vt:lpstr>
      <vt:lpstr>Arial Unicode MS</vt:lpstr>
      <vt:lpstr>Calibri</vt:lpstr>
      <vt:lpstr>Helvetica Neue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木头人</cp:lastModifiedBy>
  <cp:revision>65</cp:revision>
  <dcterms:created xsi:type="dcterms:W3CDTF">2025-06-21T13:31:25Z</dcterms:created>
  <dcterms:modified xsi:type="dcterms:W3CDTF">2025-06-21T13:31:25Z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2052-6.7.1.8828</vt:lpwstr>
  </property>
  <property fmtid="{D5CDD505-2E9C-101B-9397-08002B2CF9AE}" pid="3" name="ICV">
    <vt:lpwstr>0803F182AC044BA3913AF2E555CD301E</vt:lpwstr>
  </property>
</Properties>
</file>