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3"/>
    <p:sldId id="324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  <p:sldId id="363" r:id="rId17"/>
    <p:sldId id="362" r:id="rId18"/>
    <p:sldId id="361" r:id="rId19"/>
    <p:sldId id="359" r:id="rId20"/>
    <p:sldId id="358" r:id="rId21"/>
    <p:sldId id="357" r:id="rId22"/>
    <p:sldId id="356" r:id="rId23"/>
    <p:sldId id="355" r:id="rId24"/>
    <p:sldId id="353" r:id="rId25"/>
    <p:sldId id="352" r:id="rId26"/>
    <p:sldId id="350" r:id="rId27"/>
    <p:sldId id="348" r:id="rId28"/>
    <p:sldId id="347" r:id="rId29"/>
    <p:sldId id="346" r:id="rId30"/>
    <p:sldId id="345" r:id="rId31"/>
    <p:sldId id="344" r:id="rId32"/>
    <p:sldId id="343" r:id="rId33"/>
    <p:sldId id="341" r:id="rId34"/>
    <p:sldId id="340" r:id="rId35"/>
    <p:sldId id="339" r:id="rId36"/>
    <p:sldId id="338" r:id="rId37"/>
    <p:sldId id="337" r:id="rId38"/>
    <p:sldId id="336" r:id="rId39"/>
    <p:sldId id="335" r:id="rId40"/>
    <p:sldId id="334" r:id="rId41"/>
    <p:sldId id="331" r:id="rId42"/>
    <p:sldId id="330" r:id="rId43"/>
    <p:sldId id="329" r:id="rId44"/>
    <p:sldId id="327" r:id="rId45"/>
    <p:sldId id="326" r:id="rId46"/>
    <p:sldId id="325" r:id="rId47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4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5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6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7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8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9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tags" Target="../tags/tag12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6760" y="3016885"/>
            <a:ext cx="8158480" cy="8242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900" y="2186940"/>
            <a:ext cx="192214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8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550" y="3167380"/>
            <a:ext cx="8286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682" y="6194574"/>
            <a:ext cx="780755" cy="38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7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11"/>
          <a:stretch>
            <a:fillRect/>
          </a:stretch>
        </p:blipFill>
        <p:spPr>
          <a:xfrm>
            <a:off x="911225" y="4364990"/>
            <a:ext cx="11339830" cy="9369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89"/>
          <a:stretch>
            <a:fillRect/>
          </a:stretch>
        </p:blipFill>
        <p:spPr>
          <a:xfrm>
            <a:off x="623570" y="1484910"/>
            <a:ext cx="11339830" cy="28965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60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82090"/>
            <a:ext cx="10829290" cy="236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82"/>
          <a:stretch>
            <a:fillRect/>
          </a:stretch>
        </p:blipFill>
        <p:spPr>
          <a:xfrm>
            <a:off x="551180" y="4725035"/>
            <a:ext cx="11339830" cy="18005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9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48105"/>
            <a:ext cx="11521440" cy="498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23"/>
          <a:stretch>
            <a:fillRect/>
          </a:stretch>
        </p:blipFill>
        <p:spPr>
          <a:xfrm>
            <a:off x="445135" y="1429665"/>
            <a:ext cx="11339830" cy="28178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07035" y="1557020"/>
            <a:ext cx="11652250" cy="304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093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79"/>
          <a:stretch>
            <a:fillRect/>
          </a:stretch>
        </p:blipFill>
        <p:spPr>
          <a:xfrm>
            <a:off x="983615" y="5157470"/>
            <a:ext cx="11339830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4"/>
          <a:stretch>
            <a:fillRect/>
          </a:stretch>
        </p:blipFill>
        <p:spPr>
          <a:xfrm>
            <a:off x="551180" y="1557300"/>
            <a:ext cx="11339830" cy="27975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364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577402"/>
            <a:ext cx="4598841" cy="43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397125"/>
            <a:ext cx="10732135" cy="164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14780"/>
            <a:ext cx="10882630" cy="196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685540"/>
            <a:ext cx="1005014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716780"/>
            <a:ext cx="732282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6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0036175" y="5229225"/>
            <a:ext cx="2155825" cy="12204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0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3212820"/>
            <a:ext cx="11340000" cy="37162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191277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33830"/>
            <a:ext cx="10387965" cy="142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06750"/>
            <a:ext cx="10884535" cy="134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2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00505"/>
            <a:ext cx="10654030" cy="232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92575"/>
            <a:ext cx="10737215" cy="21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95730"/>
            <a:ext cx="11262995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065780"/>
            <a:ext cx="10679430" cy="25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1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25765"/>
          <a:stretch>
            <a:fillRect/>
          </a:stretch>
        </p:blipFill>
        <p:spPr>
          <a:xfrm>
            <a:off x="3935730" y="3823970"/>
            <a:ext cx="4510405" cy="30340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740"/>
            <a:ext cx="11340000" cy="475726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995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34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88507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360045" y="1224280"/>
            <a:ext cx="6527845" cy="442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43360"/>
            <a:ext cx="3637178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254885"/>
            <a:ext cx="62699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236396"/>
            <a:ext cx="2189924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31615"/>
            <a:ext cx="7451090" cy="213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13815"/>
            <a:ext cx="843915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01240"/>
            <a:ext cx="10896600" cy="175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5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290320"/>
            <a:ext cx="83146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209800"/>
            <a:ext cx="1121791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245934"/>
            <a:ext cx="4598841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31945"/>
            <a:ext cx="684530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5297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43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9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22817"/>
          <a:stretch>
            <a:fillRect/>
          </a:stretch>
        </p:blipFill>
        <p:spPr>
          <a:xfrm>
            <a:off x="8903970" y="4857750"/>
            <a:ext cx="2129155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360045" y="1224280"/>
            <a:ext cx="7752125" cy="4629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298575"/>
            <a:ext cx="68961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76805"/>
            <a:ext cx="7578725" cy="13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38295"/>
            <a:ext cx="8250555" cy="177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35" y="3356965"/>
            <a:ext cx="11340000" cy="333368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76705"/>
            <a:ext cx="10708640" cy="256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479425" y="4221480"/>
            <a:ext cx="10708640" cy="256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88540"/>
            <a:ext cx="11340000" cy="301478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60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96695"/>
            <a:ext cx="11340000" cy="38255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869180"/>
            <a:ext cx="5821045" cy="193548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24000"/>
            <a:ext cx="11340000" cy="483657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132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19530"/>
            <a:ext cx="10911840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099923"/>
            <a:ext cx="10102216" cy="4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995033"/>
            <a:ext cx="4332241" cy="42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871099"/>
            <a:ext cx="7969419" cy="43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2" grpId="0" animBg="1"/>
      <p:bldP spid="1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270635"/>
            <a:ext cx="53746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161540"/>
            <a:ext cx="10589895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94455"/>
            <a:ext cx="6083935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699770"/>
            <a:ext cx="478472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640"/>
            <a:ext cx="11340000" cy="39828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28495"/>
            <a:ext cx="11340000" cy="40658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3528485"/>
            <a:ext cx="2161360" cy="4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965" y="4338320"/>
            <a:ext cx="276923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2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9705" y="3218180"/>
            <a:ext cx="284480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8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2025-06-20T12:22:19Z</dcterms:created>
  <dcterms:modified xsi:type="dcterms:W3CDTF">2025-06-20T12:22:19Z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