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.xml"/><Relationship Id="rId6" Type="http://schemas.openxmlformats.org/officeDocument/2006/relationships/image" Target="../media/image15.png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35405" y="3068955"/>
            <a:ext cx="9520555" cy="7194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85"/>
          <a:stretch>
            <a:fillRect/>
          </a:stretch>
        </p:blipFill>
        <p:spPr>
          <a:xfrm>
            <a:off x="407035" y="1556665"/>
            <a:ext cx="11339830" cy="3753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71322" y="2821019"/>
            <a:ext cx="418942" cy="36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71322" y="4689917"/>
            <a:ext cx="418942" cy="352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1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1519305"/>
            <a:ext cx="371334" cy="39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019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64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3185470"/>
            <a:ext cx="371334" cy="39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391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2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2397298"/>
            <a:ext cx="361813" cy="40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12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03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105"/>
            <a:ext cx="11340000" cy="475031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556105"/>
            <a:ext cx="11340000" cy="49160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11960"/>
            <a:ext cx="11340000" cy="45293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0725" y="3356610"/>
            <a:ext cx="858520" cy="741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23570" y="4796790"/>
            <a:ext cx="986155" cy="10331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420340"/>
            <a:ext cx="11340000" cy="33141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0725" y="3356610"/>
            <a:ext cx="858520" cy="7416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6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7959" y="4721714"/>
            <a:ext cx="418942" cy="36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7959" y="5655709"/>
            <a:ext cx="418942" cy="36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5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1405325"/>
            <a:ext cx="495113" cy="49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29068" y="2388298"/>
            <a:ext cx="418942" cy="36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9068" y="3323555"/>
            <a:ext cx="418942" cy="36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52896" y="4211094"/>
            <a:ext cx="495113" cy="49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34"/>
          <a:stretch>
            <a:fillRect/>
          </a:stretch>
        </p:blipFill>
        <p:spPr>
          <a:xfrm>
            <a:off x="407035" y="4846320"/>
            <a:ext cx="11339830" cy="2020570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9766536" y="6103140"/>
            <a:ext cx="428463" cy="36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07"/>
          <a:stretch>
            <a:fillRect/>
          </a:stretch>
        </p:blipFill>
        <p:spPr>
          <a:xfrm>
            <a:off x="504190" y="1491895"/>
            <a:ext cx="11339830" cy="9166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63691" y="1837062"/>
            <a:ext cx="428463" cy="36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510510"/>
            <a:ext cx="11340000" cy="2033002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9743712" y="3779943"/>
            <a:ext cx="418942" cy="35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88"/>
          <a:stretch>
            <a:fillRect/>
          </a:stretch>
        </p:blipFill>
        <p:spPr>
          <a:xfrm>
            <a:off x="407035" y="4509135"/>
            <a:ext cx="11339830" cy="1800505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9671322" y="5614937"/>
            <a:ext cx="418942" cy="352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2025-06-20T09:31:02Z</dcterms:created>
  <dcterms:modified xsi:type="dcterms:W3CDTF">2025-06-20T09:31:02Z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