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40" r:id="rId5"/>
    <p:sldId id="339" r:id="rId6"/>
    <p:sldId id="338" r:id="rId7"/>
    <p:sldId id="337" r:id="rId8"/>
    <p:sldId id="356" r:id="rId9"/>
    <p:sldId id="336" r:id="rId10"/>
    <p:sldId id="335" r:id="rId11"/>
    <p:sldId id="334" r:id="rId12"/>
    <p:sldId id="332" r:id="rId13"/>
    <p:sldId id="331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7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4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5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6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45205" y="2959735"/>
            <a:ext cx="5100955" cy="9385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365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91788" y="2390959"/>
            <a:ext cx="1047355" cy="46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996285"/>
            <a:ext cx="11340000" cy="19674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42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52997" y="1433852"/>
            <a:ext cx="1085440" cy="4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87959" y="4085626"/>
            <a:ext cx="6017531" cy="496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857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" t="13950" r="69520" b="-588"/>
          <a:stretch>
            <a:fillRect/>
          </a:stretch>
        </p:blipFill>
        <p:spPr>
          <a:xfrm>
            <a:off x="4584065" y="3860800"/>
            <a:ext cx="2511425" cy="294513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30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58715" y="2250440"/>
            <a:ext cx="54292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67" r="18300"/>
          <a:stretch>
            <a:fillRect/>
          </a:stretch>
        </p:blipFill>
        <p:spPr>
          <a:xfrm>
            <a:off x="3648075" y="3140710"/>
            <a:ext cx="4281170" cy="3409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322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170" y="1196060"/>
            <a:ext cx="11340000" cy="513715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66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86498" y="1462507"/>
            <a:ext cx="380856" cy="362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20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54325" y="3077210"/>
            <a:ext cx="811847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30935" y="3969385"/>
            <a:ext cx="601472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751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04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62645" y="1348740"/>
            <a:ext cx="196405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624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54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07" r="55767"/>
          <a:stretch>
            <a:fillRect/>
          </a:stretch>
        </p:blipFill>
        <p:spPr>
          <a:xfrm>
            <a:off x="3143885" y="3212745"/>
            <a:ext cx="5015910" cy="32496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1268450"/>
            <a:ext cx="11340000" cy="525512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769"/>
          <a:stretch>
            <a:fillRect/>
          </a:stretch>
        </p:blipFill>
        <p:spPr>
          <a:xfrm>
            <a:off x="360045" y="1224280"/>
            <a:ext cx="11339830" cy="7648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5" t="34742"/>
          <a:stretch>
            <a:fillRect/>
          </a:stretch>
        </p:blipFill>
        <p:spPr>
          <a:xfrm>
            <a:off x="3576365" y="2420900"/>
            <a:ext cx="6035630" cy="34655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66"/>
          <a:stretch>
            <a:fillRect/>
          </a:stretch>
        </p:blipFill>
        <p:spPr>
          <a:xfrm>
            <a:off x="623570" y="1556665"/>
            <a:ext cx="11339830" cy="479968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34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63425" y="2406464"/>
            <a:ext cx="2199445" cy="505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82230" y="3334385"/>
            <a:ext cx="315150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16926" y="4342272"/>
            <a:ext cx="1066397" cy="42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汉仪书宋二KW</vt:lpstr>
      <vt:lpstr>汉仪雅酷黑简</vt:lpstr>
      <vt:lpstr>汉仪中黑KW</vt:lpstr>
      <vt:lpstr>微软雅黑</vt:lpstr>
      <vt:lpstr>汉仪旗黑</vt:lpstr>
      <vt:lpstr>宋体</vt:lpstr>
      <vt:lpstr>Arial Unicode MS</vt:lpstr>
      <vt:lpstr>Calibri</vt:lpstr>
      <vt:lpstr>Helvetica Neue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木头人</cp:lastModifiedBy>
  <cp:revision>65</cp:revision>
  <dcterms:created xsi:type="dcterms:W3CDTF">2025-06-20T14:24:25Z</dcterms:created>
  <dcterms:modified xsi:type="dcterms:W3CDTF">2025-06-20T14:24:25Z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0803F182AC044BA3913AF2E555CD301E</vt:lpwstr>
  </property>
</Properties>
</file>