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60" r:id="rId5"/>
    <p:sldId id="359" r:id="rId6"/>
    <p:sldId id="357" r:id="rId7"/>
    <p:sldId id="356" r:id="rId8"/>
    <p:sldId id="354" r:id="rId9"/>
    <p:sldId id="352" r:id="rId10"/>
    <p:sldId id="350" r:id="rId11"/>
    <p:sldId id="349" r:id="rId12"/>
    <p:sldId id="347" r:id="rId13"/>
    <p:sldId id="346" r:id="rId14"/>
    <p:sldId id="344" r:id="rId15"/>
    <p:sldId id="343" r:id="rId16"/>
    <p:sldId id="341" r:id="rId17"/>
    <p:sldId id="340" r:id="rId18"/>
    <p:sldId id="338" r:id="rId19"/>
    <p:sldId id="398" r:id="rId20"/>
    <p:sldId id="335" r:id="rId21"/>
    <p:sldId id="334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3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4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5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16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035" y="2924810"/>
            <a:ext cx="8583930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5047449"/>
            <a:ext cx="428463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2490"/>
          <a:stretch>
            <a:fillRect/>
          </a:stretch>
        </p:blipFill>
        <p:spPr>
          <a:xfrm>
            <a:off x="4511675" y="4730750"/>
            <a:ext cx="2630805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556740"/>
            <a:ext cx="11340000" cy="33883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265349"/>
            <a:ext cx="428463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3719830" y="2924810"/>
            <a:ext cx="4223430" cy="338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1814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4290" y="3308350"/>
            <a:ext cx="5632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6600190" y="3644900"/>
            <a:ext cx="3208020" cy="322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412595"/>
            <a:ext cx="11340000" cy="37283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510" y="3230245"/>
            <a:ext cx="112712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095" y="3197860"/>
            <a:ext cx="127127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855" y="4189095"/>
            <a:ext cx="12731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760460" y="5007610"/>
            <a:ext cx="2527300" cy="185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24"/>
          <a:stretch>
            <a:fillRect/>
          </a:stretch>
        </p:blipFill>
        <p:spPr>
          <a:xfrm>
            <a:off x="360045" y="1080770"/>
            <a:ext cx="11339830" cy="2924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295775" y="4004945"/>
            <a:ext cx="3250565" cy="280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0"/>
          <a:stretch>
            <a:fillRect/>
          </a:stretch>
        </p:blipFill>
        <p:spPr>
          <a:xfrm>
            <a:off x="191135" y="1053745"/>
            <a:ext cx="11339830" cy="187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715" y="2115820"/>
            <a:ext cx="5784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996285"/>
            <a:ext cx="11340000" cy="371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431540" y="3140710"/>
            <a:ext cx="5375910" cy="3603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6040" y="5137150"/>
            <a:ext cx="5791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4655820" y="4725035"/>
            <a:ext cx="2665730" cy="223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52245"/>
            <a:ext cx="11340000" cy="279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5993" y="3300964"/>
            <a:ext cx="333249" cy="39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4295820" y="2996565"/>
            <a:ext cx="5099640" cy="398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5249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439920" y="4869180"/>
            <a:ext cx="3346450" cy="20491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24305"/>
            <a:ext cx="11340000" cy="284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6029" y="3298592"/>
            <a:ext cx="380856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340205"/>
            <a:ext cx="11340000" cy="355228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3863975" y="3213100"/>
            <a:ext cx="4223430" cy="33883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3606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0580" y="3202940"/>
            <a:ext cx="13277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0494" y="4226522"/>
            <a:ext cx="1037833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4351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095" y="4125595"/>
            <a:ext cx="4724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6167755" y="4076700"/>
            <a:ext cx="3365500" cy="284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697075"/>
            <a:ext cx="11340000" cy="34628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33343"/>
            <a:ext cx="361813" cy="4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224020" y="3213100"/>
            <a:ext cx="3864020" cy="348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367510"/>
            <a:ext cx="11340000" cy="25999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3932275"/>
            <a:ext cx="11340000" cy="10711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4001482"/>
            <a:ext cx="428463" cy="3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4367530" y="3500755"/>
            <a:ext cx="4156710" cy="322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65" y="1196975"/>
            <a:ext cx="11101705" cy="57778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2025-06-21T14:51:38Z</dcterms:created>
  <dcterms:modified xsi:type="dcterms:W3CDTF">2025-06-21T14:51:38Z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